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8"/>
    <p:sldId id="257" r:id="rId49"/>
    <p:sldId id="258" r:id="rId50"/>
    <p:sldId id="259" r:id="rId51"/>
    <p:sldId id="260" r:id="rId52"/>
    <p:sldId id="261" r:id="rId53"/>
    <p:sldId id="262" r:id="rId54"/>
    <p:sldId id="263" r:id="rId55"/>
    <p:sldId id="264" r:id="rId56"/>
    <p:sldId id="265" r:id="rId57"/>
    <p:sldId id="266" r:id="rId58"/>
    <p:sldId id="267" r:id="rId59"/>
    <p:sldId id="268" r:id="rId60"/>
    <p:sldId id="269" r:id="rId61"/>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Poppins" charset="1" panose="00000500000000000000"/>
      <p:regular r:id="rId12"/>
    </p:embeddedFont>
    <p:embeddedFont>
      <p:font typeface="Poppins Bold" charset="1" panose="00000800000000000000"/>
      <p:regular r:id="rId13"/>
    </p:embeddedFont>
    <p:embeddedFont>
      <p:font typeface="Poppins Italics" charset="1" panose="00000500000000000000"/>
      <p:regular r:id="rId14"/>
    </p:embeddedFont>
    <p:embeddedFont>
      <p:font typeface="Poppins Bold Italics" charset="1" panose="00000800000000000000"/>
      <p:regular r:id="rId15"/>
    </p:embeddedFont>
    <p:embeddedFont>
      <p:font typeface="Poppins Thin" charset="1" panose="00000300000000000000"/>
      <p:regular r:id="rId16"/>
    </p:embeddedFont>
    <p:embeddedFont>
      <p:font typeface="Poppins Thin Italics" charset="1" panose="00000300000000000000"/>
      <p:regular r:id="rId17"/>
    </p:embeddedFont>
    <p:embeddedFont>
      <p:font typeface="Poppins Extra-Light" charset="1" panose="00000300000000000000"/>
      <p:regular r:id="rId18"/>
    </p:embeddedFont>
    <p:embeddedFont>
      <p:font typeface="Poppins Extra-Light Italics" charset="1" panose="00000300000000000000"/>
      <p:regular r:id="rId19"/>
    </p:embeddedFont>
    <p:embeddedFont>
      <p:font typeface="Poppins Light" charset="1" panose="00000400000000000000"/>
      <p:regular r:id="rId20"/>
    </p:embeddedFont>
    <p:embeddedFont>
      <p:font typeface="Poppins Light Italics" charset="1" panose="00000400000000000000"/>
      <p:regular r:id="rId21"/>
    </p:embeddedFont>
    <p:embeddedFont>
      <p:font typeface="Poppins Medium" charset="1" panose="00000600000000000000"/>
      <p:regular r:id="rId22"/>
    </p:embeddedFont>
    <p:embeddedFont>
      <p:font typeface="Poppins Medium Italics" charset="1" panose="00000600000000000000"/>
      <p:regular r:id="rId23"/>
    </p:embeddedFont>
    <p:embeddedFont>
      <p:font typeface="Poppins Semi-Bold" charset="1" panose="00000700000000000000"/>
      <p:regular r:id="rId24"/>
    </p:embeddedFont>
    <p:embeddedFont>
      <p:font typeface="Poppins Semi-Bold Italics" charset="1" panose="00000700000000000000"/>
      <p:regular r:id="rId25"/>
    </p:embeddedFont>
    <p:embeddedFont>
      <p:font typeface="Poppins Ultra-Bold" charset="1" panose="00000900000000000000"/>
      <p:regular r:id="rId26"/>
    </p:embeddedFont>
    <p:embeddedFont>
      <p:font typeface="Poppins Ultra-Bold Italics" charset="1" panose="00000900000000000000"/>
      <p:regular r:id="rId27"/>
    </p:embeddedFont>
    <p:embeddedFont>
      <p:font typeface="Poppins Heavy" charset="1" panose="00000A00000000000000"/>
      <p:regular r:id="rId28"/>
    </p:embeddedFont>
    <p:embeddedFont>
      <p:font typeface="Poppins Heavy Italics" charset="1" panose="00000A00000000000000"/>
      <p:regular r:id="rId29"/>
    </p:embeddedFont>
    <p:embeddedFont>
      <p:font typeface="Montserrat" charset="1" panose="00000500000000000000"/>
      <p:regular r:id="rId30"/>
    </p:embeddedFont>
    <p:embeddedFont>
      <p:font typeface="Montserrat Bold" charset="1" panose="00000800000000000000"/>
      <p:regular r:id="rId31"/>
    </p:embeddedFont>
    <p:embeddedFont>
      <p:font typeface="Montserrat Italics" charset="1" panose="00000500000000000000"/>
      <p:regular r:id="rId32"/>
    </p:embeddedFont>
    <p:embeddedFont>
      <p:font typeface="Montserrat Bold Italics" charset="1" panose="00000800000000000000"/>
      <p:regular r:id="rId33"/>
    </p:embeddedFont>
    <p:embeddedFont>
      <p:font typeface="Montserrat Thin" charset="1" panose="00000300000000000000"/>
      <p:regular r:id="rId34"/>
    </p:embeddedFont>
    <p:embeddedFont>
      <p:font typeface="Montserrat Thin Italics" charset="1" panose="00000300000000000000"/>
      <p:regular r:id="rId35"/>
    </p:embeddedFont>
    <p:embeddedFont>
      <p:font typeface="Montserrat Extra-Light" charset="1" panose="00000300000000000000"/>
      <p:regular r:id="rId36"/>
    </p:embeddedFont>
    <p:embeddedFont>
      <p:font typeface="Montserrat Extra-Light Italics" charset="1" panose="00000300000000000000"/>
      <p:regular r:id="rId37"/>
    </p:embeddedFont>
    <p:embeddedFont>
      <p:font typeface="Montserrat Light" charset="1" panose="00000400000000000000"/>
      <p:regular r:id="rId38"/>
    </p:embeddedFont>
    <p:embeddedFont>
      <p:font typeface="Montserrat Light Italics" charset="1" panose="00000400000000000000"/>
      <p:regular r:id="rId39"/>
    </p:embeddedFont>
    <p:embeddedFont>
      <p:font typeface="Montserrat Medium" charset="1" panose="00000600000000000000"/>
      <p:regular r:id="rId40"/>
    </p:embeddedFont>
    <p:embeddedFont>
      <p:font typeface="Montserrat Medium Italics" charset="1" panose="00000600000000000000"/>
      <p:regular r:id="rId41"/>
    </p:embeddedFont>
    <p:embeddedFont>
      <p:font typeface="Montserrat Semi-Bold" charset="1" panose="00000700000000000000"/>
      <p:regular r:id="rId42"/>
    </p:embeddedFont>
    <p:embeddedFont>
      <p:font typeface="Montserrat Semi-Bold Italics" charset="1" panose="00000700000000000000"/>
      <p:regular r:id="rId43"/>
    </p:embeddedFont>
    <p:embeddedFont>
      <p:font typeface="Montserrat Ultra-Bold" charset="1" panose="00000900000000000000"/>
      <p:regular r:id="rId44"/>
    </p:embeddedFont>
    <p:embeddedFont>
      <p:font typeface="Montserrat Ultra-Bold Italics" charset="1" panose="00000900000000000000"/>
      <p:regular r:id="rId45"/>
    </p:embeddedFont>
    <p:embeddedFont>
      <p:font typeface="Montserrat Heavy" charset="1" panose="00000A00000000000000"/>
      <p:regular r:id="rId46"/>
    </p:embeddedFont>
    <p:embeddedFont>
      <p:font typeface="Montserrat Heavy Italics" charset="1" panose="00000A00000000000000"/>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slides/slide1.xml" Type="http://schemas.openxmlformats.org/officeDocument/2006/relationships/slide"/><Relationship Id="rId49" Target="slides/slide2.xml" Type="http://schemas.openxmlformats.org/officeDocument/2006/relationships/slide"/><Relationship Id="rId5" Target="tableStyles.xml" Type="http://schemas.openxmlformats.org/officeDocument/2006/relationships/tableStyles"/><Relationship Id="rId50" Target="slides/slide3.xml" Type="http://schemas.openxmlformats.org/officeDocument/2006/relationships/slide"/><Relationship Id="rId51" Target="slides/slide4.xml" Type="http://schemas.openxmlformats.org/officeDocument/2006/relationships/slide"/><Relationship Id="rId52" Target="slides/slide5.xml" Type="http://schemas.openxmlformats.org/officeDocument/2006/relationships/slide"/><Relationship Id="rId53" Target="slides/slide6.xml" Type="http://schemas.openxmlformats.org/officeDocument/2006/relationships/slide"/><Relationship Id="rId54" Target="slides/slide7.xml" Type="http://schemas.openxmlformats.org/officeDocument/2006/relationships/slide"/><Relationship Id="rId55" Target="slides/slide8.xml" Type="http://schemas.openxmlformats.org/officeDocument/2006/relationships/slide"/><Relationship Id="rId56" Target="slides/slide9.xml" Type="http://schemas.openxmlformats.org/officeDocument/2006/relationships/slide"/><Relationship Id="rId57" Target="slides/slide10.xml" Type="http://schemas.openxmlformats.org/officeDocument/2006/relationships/slide"/><Relationship Id="rId58" Target="slides/slide11.xml" Type="http://schemas.openxmlformats.org/officeDocument/2006/relationships/slide"/><Relationship Id="rId59" Target="slides/slide12.xml" Type="http://schemas.openxmlformats.org/officeDocument/2006/relationships/slide"/><Relationship Id="rId6" Target="fonts/font6.fntdata" Type="http://schemas.openxmlformats.org/officeDocument/2006/relationships/font"/><Relationship Id="rId60" Target="slides/slide13.xml" Type="http://schemas.openxmlformats.org/officeDocument/2006/relationships/slide"/><Relationship Id="rId61" Target="slides/slide14.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jpeg>
</file>

<file path=ppt/media/image13.png>
</file>

<file path=ppt/media/image14.jpeg>
</file>

<file path=ppt/media/image15.png>
</file>

<file path=ppt/media/image16.svg>
</file>

<file path=ppt/media/image17.png>
</file>

<file path=ppt/media/image18.svg>
</file>

<file path=ppt/media/image19.jpeg>
</file>

<file path=ppt/media/image2.sv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28.jpeg>
</file>

<file path=ppt/media/image29.png>
</file>

<file path=ppt/media/image3.jpeg>
</file>

<file path=ppt/media/image30.png>
</file>

<file path=ppt/media/image31.jpeg>
</file>

<file path=ppt/media/image4.png>
</file>

<file path=ppt/media/image5.sv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2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2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3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2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jpeg" Type="http://schemas.openxmlformats.org/officeDocument/2006/relationships/image"/><Relationship Id="rId11" Target="../media/image13.png" Type="http://schemas.openxmlformats.org/officeDocument/2006/relationships/image"/><Relationship Id="rId2" Target="../media/image4.png" Type="http://schemas.openxmlformats.org/officeDocument/2006/relationships/image"/><Relationship Id="rId3" Target="../media/image5.svg" Type="http://schemas.openxmlformats.org/officeDocument/2006/relationships/image"/><Relationship Id="rId4" Target="../media/image6.jpeg" Type="http://schemas.openxmlformats.org/officeDocument/2006/relationships/image"/><Relationship Id="rId5" Target="../media/image7.jpeg" Type="http://schemas.openxmlformats.org/officeDocument/2006/relationships/image"/><Relationship Id="rId6" Target="../media/image8.jpe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 Id="rId9" Target="../media/image1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9.jpe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 Id="rId6" Target="../media/image22.png" Type="http://schemas.openxmlformats.org/officeDocument/2006/relationships/image"/><Relationship Id="rId7" Target="../media/image2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4.jpe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 Id="rId7" Target="../media/image2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6.jpe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 Id="rId7" Target="../media/image2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8.jpe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2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270777" y="0"/>
            <a:ext cx="9017223" cy="10287000"/>
            <a:chOff x="0" y="0"/>
            <a:chExt cx="2491378" cy="2842206"/>
          </a:xfrm>
        </p:grpSpPr>
        <p:sp>
          <p:nvSpPr>
            <p:cNvPr name="Freeform 3" id="3"/>
            <p:cNvSpPr/>
            <p:nvPr/>
          </p:nvSpPr>
          <p:spPr>
            <a:xfrm flipH="false" flipV="false" rot="0">
              <a:off x="0" y="0"/>
              <a:ext cx="2491378" cy="2842206"/>
            </a:xfrm>
            <a:custGeom>
              <a:avLst/>
              <a:gdLst/>
              <a:ahLst/>
              <a:cxnLst/>
              <a:rect r="r" b="b" t="t" l="l"/>
              <a:pathLst>
                <a:path h="2842206" w="2491378">
                  <a:moveTo>
                    <a:pt x="0" y="0"/>
                  </a:moveTo>
                  <a:lnTo>
                    <a:pt x="2491378" y="0"/>
                  </a:lnTo>
                  <a:lnTo>
                    <a:pt x="2491378" y="2842206"/>
                  </a:lnTo>
                  <a:lnTo>
                    <a:pt x="0" y="2842206"/>
                  </a:lnTo>
                  <a:close/>
                </a:path>
              </a:pathLst>
            </a:custGeom>
            <a:solidFill>
              <a:srgbClr val="C70039"/>
            </a:solidFill>
          </p:spPr>
        </p:sp>
        <p:sp>
          <p:nvSpPr>
            <p:cNvPr name="TextBox 4" id="4"/>
            <p:cNvSpPr txBox="true"/>
            <p:nvPr/>
          </p:nvSpPr>
          <p:spPr>
            <a:xfrm>
              <a:off x="0" y="9525"/>
              <a:ext cx="2491378" cy="2832681"/>
            </a:xfrm>
            <a:prstGeom prst="rect">
              <a:avLst/>
            </a:prstGeom>
          </p:spPr>
          <p:txBody>
            <a:bodyPr anchor="ctr" rtlCol="false" tIns="50800" lIns="50800" bIns="50800" rIns="50800"/>
            <a:lstStyle/>
            <a:p>
              <a:pPr algn="ctr">
                <a:lnSpc>
                  <a:spcPts val="2220"/>
                </a:lnSpc>
              </a:pPr>
            </a:p>
          </p:txBody>
        </p:sp>
      </p:grpSp>
      <p:sp>
        <p:nvSpPr>
          <p:cNvPr name="Freeform 5" id="5"/>
          <p:cNvSpPr/>
          <p:nvPr/>
        </p:nvSpPr>
        <p:spPr>
          <a:xfrm flipH="false" flipV="false" rot="-5400000">
            <a:off x="16744960" y="429760"/>
            <a:ext cx="1028679" cy="1197880"/>
          </a:xfrm>
          <a:custGeom>
            <a:avLst/>
            <a:gdLst/>
            <a:ahLst/>
            <a:cxnLst/>
            <a:rect r="r" b="b" t="t" l="l"/>
            <a:pathLst>
              <a:path h="1197880" w="1028679">
                <a:moveTo>
                  <a:pt x="0" y="0"/>
                </a:moveTo>
                <a:lnTo>
                  <a:pt x="1028680" y="0"/>
                </a:lnTo>
                <a:lnTo>
                  <a:pt x="1028680" y="1197880"/>
                </a:lnTo>
                <a:lnTo>
                  <a:pt x="0" y="11978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9270777" y="1028700"/>
            <a:ext cx="7988523" cy="9258300"/>
            <a:chOff x="0" y="0"/>
            <a:chExt cx="10651364" cy="12344400"/>
          </a:xfrm>
        </p:grpSpPr>
        <p:pic>
          <p:nvPicPr>
            <p:cNvPr name="Picture 7" id="7"/>
            <p:cNvPicPr>
              <a:picLocks noChangeAspect="true"/>
            </p:cNvPicPr>
            <p:nvPr/>
          </p:nvPicPr>
          <p:blipFill>
            <a:blip r:embed="rId4"/>
            <a:srcRect l="21229" t="0" r="21229" b="0"/>
            <a:stretch>
              <a:fillRect/>
            </a:stretch>
          </p:blipFill>
          <p:spPr>
            <a:xfrm flipH="false" flipV="false">
              <a:off x="0" y="0"/>
              <a:ext cx="10651364" cy="12344400"/>
            </a:xfrm>
            <a:prstGeom prst="rect">
              <a:avLst/>
            </a:prstGeom>
          </p:spPr>
        </p:pic>
      </p:grpSp>
      <p:grpSp>
        <p:nvGrpSpPr>
          <p:cNvPr name="Group 8" id="8"/>
          <p:cNvGrpSpPr/>
          <p:nvPr/>
        </p:nvGrpSpPr>
        <p:grpSpPr>
          <a:xfrm rot="0">
            <a:off x="0" y="2608724"/>
            <a:ext cx="11592219" cy="5001368"/>
            <a:chOff x="0" y="0"/>
            <a:chExt cx="3053095" cy="1317233"/>
          </a:xfrm>
        </p:grpSpPr>
        <p:sp>
          <p:nvSpPr>
            <p:cNvPr name="Freeform 9" id="9"/>
            <p:cNvSpPr/>
            <p:nvPr/>
          </p:nvSpPr>
          <p:spPr>
            <a:xfrm flipH="false" flipV="false" rot="0">
              <a:off x="0" y="0"/>
              <a:ext cx="3053095" cy="1317233"/>
            </a:xfrm>
            <a:custGeom>
              <a:avLst/>
              <a:gdLst/>
              <a:ahLst/>
              <a:cxnLst/>
              <a:rect r="r" b="b" t="t" l="l"/>
              <a:pathLst>
                <a:path h="1317233" w="3053095">
                  <a:moveTo>
                    <a:pt x="0" y="0"/>
                  </a:moveTo>
                  <a:lnTo>
                    <a:pt x="3053095" y="0"/>
                  </a:lnTo>
                  <a:lnTo>
                    <a:pt x="3053095" y="1317233"/>
                  </a:lnTo>
                  <a:lnTo>
                    <a:pt x="0" y="1317233"/>
                  </a:lnTo>
                  <a:close/>
                </a:path>
              </a:pathLst>
            </a:custGeom>
            <a:solidFill>
              <a:srgbClr val="C70039"/>
            </a:solidFill>
          </p:spPr>
        </p:sp>
        <p:sp>
          <p:nvSpPr>
            <p:cNvPr name="TextBox 10" id="10"/>
            <p:cNvSpPr txBox="true"/>
            <p:nvPr/>
          </p:nvSpPr>
          <p:spPr>
            <a:xfrm>
              <a:off x="0" y="-47625"/>
              <a:ext cx="3053095" cy="1364858"/>
            </a:xfrm>
            <a:prstGeom prst="rect">
              <a:avLst/>
            </a:prstGeom>
          </p:spPr>
          <p:txBody>
            <a:bodyPr anchor="ctr" rtlCol="false" tIns="50800" lIns="50800" bIns="50800" rIns="50800"/>
            <a:lstStyle/>
            <a:p>
              <a:pPr algn="ctr">
                <a:lnSpc>
                  <a:spcPts val="2800"/>
                </a:lnSpc>
              </a:pPr>
            </a:p>
          </p:txBody>
        </p:sp>
      </p:grpSp>
      <p:grpSp>
        <p:nvGrpSpPr>
          <p:cNvPr name="Group 11" id="11"/>
          <p:cNvGrpSpPr/>
          <p:nvPr/>
        </p:nvGrpSpPr>
        <p:grpSpPr>
          <a:xfrm rot="0">
            <a:off x="1723392" y="7610092"/>
            <a:ext cx="7547386" cy="1039735"/>
            <a:chOff x="0" y="0"/>
            <a:chExt cx="1987789" cy="273840"/>
          </a:xfrm>
        </p:grpSpPr>
        <p:sp>
          <p:nvSpPr>
            <p:cNvPr name="Freeform 12" id="12"/>
            <p:cNvSpPr/>
            <p:nvPr/>
          </p:nvSpPr>
          <p:spPr>
            <a:xfrm flipH="false" flipV="false" rot="0">
              <a:off x="0" y="0"/>
              <a:ext cx="1987789" cy="273840"/>
            </a:xfrm>
            <a:custGeom>
              <a:avLst/>
              <a:gdLst/>
              <a:ahLst/>
              <a:cxnLst/>
              <a:rect r="r" b="b" t="t" l="l"/>
              <a:pathLst>
                <a:path h="273840" w="1987789">
                  <a:moveTo>
                    <a:pt x="0" y="0"/>
                  </a:moveTo>
                  <a:lnTo>
                    <a:pt x="1987789" y="0"/>
                  </a:lnTo>
                  <a:lnTo>
                    <a:pt x="1987789" y="273840"/>
                  </a:lnTo>
                  <a:lnTo>
                    <a:pt x="0" y="273840"/>
                  </a:lnTo>
                  <a:close/>
                </a:path>
              </a:pathLst>
            </a:custGeom>
            <a:solidFill>
              <a:srgbClr val="FFFFFF"/>
            </a:solidFill>
          </p:spPr>
        </p:sp>
        <p:sp>
          <p:nvSpPr>
            <p:cNvPr name="TextBox 13" id="13"/>
            <p:cNvSpPr txBox="true"/>
            <p:nvPr/>
          </p:nvSpPr>
          <p:spPr>
            <a:xfrm>
              <a:off x="0" y="-47625"/>
              <a:ext cx="1987789" cy="321465"/>
            </a:xfrm>
            <a:prstGeom prst="rect">
              <a:avLst/>
            </a:prstGeom>
          </p:spPr>
          <p:txBody>
            <a:bodyPr anchor="ctr" rtlCol="false" tIns="50800" lIns="50800" bIns="50800" rIns="50800"/>
            <a:lstStyle/>
            <a:p>
              <a:pPr algn="ctr">
                <a:lnSpc>
                  <a:spcPts val="2800"/>
                </a:lnSpc>
              </a:pPr>
            </a:p>
          </p:txBody>
        </p:sp>
      </p:grpSp>
      <p:sp>
        <p:nvSpPr>
          <p:cNvPr name="AutoShape 14" id="14"/>
          <p:cNvSpPr/>
          <p:nvPr/>
        </p:nvSpPr>
        <p:spPr>
          <a:xfrm flipV="true">
            <a:off x="1805895" y="6134862"/>
            <a:ext cx="0" cy="781916"/>
          </a:xfrm>
          <a:prstGeom prst="line">
            <a:avLst/>
          </a:prstGeom>
          <a:ln cap="flat" w="38100">
            <a:solidFill>
              <a:srgbClr val="FFFFFF"/>
            </a:solidFill>
            <a:prstDash val="solid"/>
            <a:headEnd type="none" len="sm" w="sm"/>
            <a:tailEnd type="none" len="sm" w="sm"/>
          </a:ln>
        </p:spPr>
      </p:sp>
      <p:sp>
        <p:nvSpPr>
          <p:cNvPr name="TextBox 15" id="15"/>
          <p:cNvSpPr txBox="true"/>
          <p:nvPr/>
        </p:nvSpPr>
        <p:spPr>
          <a:xfrm rot="0">
            <a:off x="1723392" y="3210790"/>
            <a:ext cx="10073639" cy="2603499"/>
          </a:xfrm>
          <a:prstGeom prst="rect">
            <a:avLst/>
          </a:prstGeom>
        </p:spPr>
        <p:txBody>
          <a:bodyPr anchor="t" rtlCol="false" tIns="0" lIns="0" bIns="0" rIns="0">
            <a:spAutoFit/>
          </a:bodyPr>
          <a:lstStyle/>
          <a:p>
            <a:pPr>
              <a:lnSpc>
                <a:spcPts val="10099"/>
              </a:lnSpc>
            </a:pPr>
            <a:r>
              <a:rPr lang="en-US" sz="9999">
                <a:solidFill>
                  <a:srgbClr val="FFFFFF"/>
                </a:solidFill>
                <a:latin typeface="Montserrat Ultra-Bold"/>
              </a:rPr>
              <a:t>PRESENTASI</a:t>
            </a:r>
          </a:p>
          <a:p>
            <a:pPr>
              <a:lnSpc>
                <a:spcPts val="10099"/>
              </a:lnSpc>
            </a:pPr>
            <a:r>
              <a:rPr lang="en-US" sz="9999">
                <a:solidFill>
                  <a:srgbClr val="FFFFFF"/>
                </a:solidFill>
                <a:latin typeface="Montserrat Ultra-Bold"/>
              </a:rPr>
              <a:t>IMK</a:t>
            </a:r>
          </a:p>
        </p:txBody>
      </p:sp>
      <p:sp>
        <p:nvSpPr>
          <p:cNvPr name="TextBox 16" id="16"/>
          <p:cNvSpPr txBox="true"/>
          <p:nvPr/>
        </p:nvSpPr>
        <p:spPr>
          <a:xfrm rot="0">
            <a:off x="2166089" y="7834734"/>
            <a:ext cx="6709381" cy="523875"/>
          </a:xfrm>
          <a:prstGeom prst="rect">
            <a:avLst/>
          </a:prstGeom>
        </p:spPr>
        <p:txBody>
          <a:bodyPr anchor="t" rtlCol="false" tIns="0" lIns="0" bIns="0" rIns="0">
            <a:spAutoFit/>
          </a:bodyPr>
          <a:lstStyle/>
          <a:p>
            <a:pPr algn="ctr">
              <a:lnSpc>
                <a:spcPts val="4200"/>
              </a:lnSpc>
            </a:pPr>
            <a:r>
              <a:rPr lang="en-US" sz="3000">
                <a:solidFill>
                  <a:srgbClr val="062C3D"/>
                </a:solidFill>
                <a:latin typeface="Montserrat Classic"/>
              </a:rPr>
              <a:t>Disusun Oleh Kelompok 4</a:t>
            </a:r>
          </a:p>
        </p:txBody>
      </p:sp>
      <p:sp>
        <p:nvSpPr>
          <p:cNvPr name="TextBox 17" id="17"/>
          <p:cNvSpPr txBox="true"/>
          <p:nvPr/>
        </p:nvSpPr>
        <p:spPr>
          <a:xfrm rot="0">
            <a:off x="2166089" y="6206051"/>
            <a:ext cx="8342662" cy="523875"/>
          </a:xfrm>
          <a:prstGeom prst="rect">
            <a:avLst/>
          </a:prstGeom>
        </p:spPr>
        <p:txBody>
          <a:bodyPr anchor="t" rtlCol="false" tIns="0" lIns="0" bIns="0" rIns="0">
            <a:spAutoFit/>
          </a:bodyPr>
          <a:lstStyle/>
          <a:p>
            <a:pPr>
              <a:lnSpc>
                <a:spcPts val="4200"/>
              </a:lnSpc>
            </a:pPr>
            <a:r>
              <a:rPr lang="en-US" sz="3000">
                <a:solidFill>
                  <a:srgbClr val="FFFFFF"/>
                </a:solidFill>
                <a:latin typeface="Montserrat Classic"/>
              </a:rPr>
              <a:t>Membuat Website Mixue Ice Cream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575" y="-314325"/>
            <a:ext cx="18288000" cy="2128393"/>
            <a:chOff x="0" y="0"/>
            <a:chExt cx="4816593" cy="560564"/>
          </a:xfrm>
        </p:grpSpPr>
        <p:sp>
          <p:nvSpPr>
            <p:cNvPr name="Freeform 3" id="3"/>
            <p:cNvSpPr/>
            <p:nvPr/>
          </p:nvSpPr>
          <p:spPr>
            <a:xfrm flipH="false" flipV="false" rot="0">
              <a:off x="0" y="0"/>
              <a:ext cx="4816592" cy="560564"/>
            </a:xfrm>
            <a:custGeom>
              <a:avLst/>
              <a:gdLst/>
              <a:ahLst/>
              <a:cxnLst/>
              <a:rect r="r" b="b" t="t" l="l"/>
              <a:pathLst>
                <a:path h="560564" w="4816592">
                  <a:moveTo>
                    <a:pt x="0" y="0"/>
                  </a:moveTo>
                  <a:lnTo>
                    <a:pt x="4816592" y="0"/>
                  </a:lnTo>
                  <a:lnTo>
                    <a:pt x="4816592" y="560564"/>
                  </a:lnTo>
                  <a:lnTo>
                    <a:pt x="0" y="560564"/>
                  </a:lnTo>
                  <a:close/>
                </a:path>
              </a:pathLst>
            </a:custGeom>
            <a:solidFill>
              <a:srgbClr val="A0153E"/>
            </a:solidFill>
          </p:spPr>
        </p:sp>
        <p:sp>
          <p:nvSpPr>
            <p:cNvPr name="TextBox 4" id="4"/>
            <p:cNvSpPr txBox="true"/>
            <p:nvPr/>
          </p:nvSpPr>
          <p:spPr>
            <a:xfrm>
              <a:off x="0" y="-47625"/>
              <a:ext cx="4816593" cy="608189"/>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1574880" cy="546180"/>
            <a:chOff x="0" y="0"/>
            <a:chExt cx="414783" cy="143850"/>
          </a:xfrm>
        </p:grpSpPr>
        <p:sp>
          <p:nvSpPr>
            <p:cNvPr name="Freeform 6" id="6"/>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7" id="7"/>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6713120" y="9258300"/>
            <a:ext cx="546180" cy="5461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70039"/>
            </a:solidFill>
          </p:spPr>
        </p:sp>
        <p:sp>
          <p:nvSpPr>
            <p:cNvPr name="TextBox 10" id="10"/>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1" id="11"/>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12" id="12"/>
          <p:cNvSpPr/>
          <p:nvPr/>
        </p:nvSpPr>
        <p:spPr>
          <a:xfrm>
            <a:off x="1109894" y="1526159"/>
            <a:ext cx="781916" cy="0"/>
          </a:xfrm>
          <a:prstGeom prst="line">
            <a:avLst/>
          </a:prstGeom>
          <a:ln cap="flat" w="38100">
            <a:solidFill>
              <a:srgbClr val="062C3D"/>
            </a:solidFill>
            <a:prstDash val="solid"/>
            <a:headEnd type="none" len="sm" w="sm"/>
            <a:tailEnd type="none" len="sm" w="sm"/>
          </a:ln>
        </p:spPr>
      </p:sp>
      <p:sp>
        <p:nvSpPr>
          <p:cNvPr name="Freeform 13" id="13"/>
          <p:cNvSpPr/>
          <p:nvPr/>
        </p:nvSpPr>
        <p:spPr>
          <a:xfrm flipH="false" flipV="false" rot="-5400000">
            <a:off x="15625446" y="279921"/>
            <a:ext cx="681343" cy="793412"/>
          </a:xfrm>
          <a:custGeom>
            <a:avLst/>
            <a:gdLst/>
            <a:ahLst/>
            <a:cxnLst/>
            <a:rect r="r" b="b" t="t" l="l"/>
            <a:pathLst>
              <a:path h="793412" w="681343">
                <a:moveTo>
                  <a:pt x="0" y="0"/>
                </a:moveTo>
                <a:lnTo>
                  <a:pt x="681343" y="0"/>
                </a:lnTo>
                <a:lnTo>
                  <a:pt x="681343" y="793413"/>
                </a:lnTo>
                <a:lnTo>
                  <a:pt x="0" y="7934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4" id="14"/>
          <p:cNvSpPr txBox="true"/>
          <p:nvPr/>
        </p:nvSpPr>
        <p:spPr>
          <a:xfrm rot="0">
            <a:off x="1109894" y="383581"/>
            <a:ext cx="9602781" cy="784225"/>
          </a:xfrm>
          <a:prstGeom prst="rect">
            <a:avLst/>
          </a:prstGeom>
        </p:spPr>
        <p:txBody>
          <a:bodyPr anchor="t" rtlCol="false" tIns="0" lIns="0" bIns="0" rIns="0">
            <a:spAutoFit/>
          </a:bodyPr>
          <a:lstStyle/>
          <a:p>
            <a:pPr>
              <a:lnSpc>
                <a:spcPts val="6049"/>
              </a:lnSpc>
            </a:pPr>
            <a:r>
              <a:rPr lang="en-US" sz="5499">
                <a:solidFill>
                  <a:srgbClr val="FFFFFF"/>
                </a:solidFill>
                <a:latin typeface="Montserrat Classic Bold"/>
              </a:rPr>
              <a:t>MOCKUP</a:t>
            </a:r>
          </a:p>
        </p:txBody>
      </p:sp>
      <p:sp>
        <p:nvSpPr>
          <p:cNvPr name="TextBox 15" id="15"/>
          <p:cNvSpPr txBox="true"/>
          <p:nvPr/>
        </p:nvSpPr>
        <p:spPr>
          <a:xfrm rot="0">
            <a:off x="1284096" y="3030785"/>
            <a:ext cx="3434985" cy="1436010"/>
          </a:xfrm>
          <a:prstGeom prst="rect">
            <a:avLst/>
          </a:prstGeom>
        </p:spPr>
        <p:txBody>
          <a:bodyPr anchor="t" rtlCol="false" tIns="0" lIns="0" bIns="0" rIns="0">
            <a:spAutoFit/>
          </a:bodyPr>
          <a:lstStyle/>
          <a:p>
            <a:pPr>
              <a:lnSpc>
                <a:spcPts val="2857"/>
              </a:lnSpc>
            </a:pPr>
            <a:r>
              <a:rPr lang="en-US" sz="1904">
                <a:solidFill>
                  <a:srgbClr val="062C3D"/>
                </a:solidFill>
                <a:latin typeface="Montserrat"/>
              </a:rPr>
              <a:t>Di Bawah Tampilan Utama Terdapat Carousel yang berukuran besar , untuk menarik perhatian user</a:t>
            </a:r>
          </a:p>
        </p:txBody>
      </p:sp>
      <p:sp>
        <p:nvSpPr>
          <p:cNvPr name="TextBox 16" id="16"/>
          <p:cNvSpPr txBox="true"/>
          <p:nvPr/>
        </p:nvSpPr>
        <p:spPr>
          <a:xfrm rot="0">
            <a:off x="1269515" y="2558137"/>
            <a:ext cx="4950098" cy="312209"/>
          </a:xfrm>
          <a:prstGeom prst="rect">
            <a:avLst/>
          </a:prstGeom>
        </p:spPr>
        <p:txBody>
          <a:bodyPr anchor="t" rtlCol="false" tIns="0" lIns="0" bIns="0" rIns="0">
            <a:spAutoFit/>
          </a:bodyPr>
          <a:lstStyle/>
          <a:p>
            <a:pPr>
              <a:lnSpc>
                <a:spcPts val="2380"/>
              </a:lnSpc>
            </a:pPr>
            <a:r>
              <a:rPr lang="en-US" sz="2380">
                <a:solidFill>
                  <a:srgbClr val="062C3D"/>
                </a:solidFill>
                <a:latin typeface="Montserrat Bold"/>
              </a:rPr>
              <a:t>CAROUSEL</a:t>
            </a:r>
          </a:p>
        </p:txBody>
      </p:sp>
      <p:sp>
        <p:nvSpPr>
          <p:cNvPr name="TextBox 17" id="17"/>
          <p:cNvSpPr txBox="true"/>
          <p:nvPr/>
        </p:nvSpPr>
        <p:spPr>
          <a:xfrm rot="0">
            <a:off x="308329" y="2555022"/>
            <a:ext cx="691448" cy="369208"/>
          </a:xfrm>
          <a:prstGeom prst="rect">
            <a:avLst/>
          </a:prstGeom>
        </p:spPr>
        <p:txBody>
          <a:bodyPr anchor="t" rtlCol="false" tIns="0" lIns="0" bIns="0" rIns="0">
            <a:spAutoFit/>
          </a:bodyPr>
          <a:lstStyle/>
          <a:p>
            <a:pPr>
              <a:lnSpc>
                <a:spcPts val="2857"/>
              </a:lnSpc>
            </a:pPr>
            <a:r>
              <a:rPr lang="en-US" sz="2857">
                <a:solidFill>
                  <a:srgbClr val="0CA3B3"/>
                </a:solidFill>
                <a:latin typeface="Montserrat Bold"/>
              </a:rPr>
              <a:t>02</a:t>
            </a:r>
          </a:p>
        </p:txBody>
      </p:sp>
      <p:grpSp>
        <p:nvGrpSpPr>
          <p:cNvPr name="Group 18" id="18"/>
          <p:cNvGrpSpPr>
            <a:grpSpLocks noChangeAspect="true"/>
          </p:cNvGrpSpPr>
          <p:nvPr/>
        </p:nvGrpSpPr>
        <p:grpSpPr>
          <a:xfrm rot="0">
            <a:off x="4719080" y="1814068"/>
            <a:ext cx="12969699" cy="7439263"/>
            <a:chOff x="0" y="0"/>
            <a:chExt cx="7981950" cy="4578350"/>
          </a:xfrm>
        </p:grpSpPr>
        <p:sp>
          <p:nvSpPr>
            <p:cNvPr name="Freeform 19" id="19"/>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20" id="20"/>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969696"/>
            </a:solidFill>
          </p:spPr>
        </p:sp>
        <p:sp>
          <p:nvSpPr>
            <p:cNvPr name="Freeform 21" id="21"/>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727171"/>
            </a:solidFill>
          </p:spPr>
        </p:sp>
        <p:sp>
          <p:nvSpPr>
            <p:cNvPr name="Freeform 22" id="22"/>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727171"/>
            </a:solidFill>
          </p:spPr>
        </p:sp>
        <p:sp>
          <p:nvSpPr>
            <p:cNvPr name="Freeform 23" id="23"/>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6"/>
              <a:stretch>
                <a:fillRect l="0" t="-632" r="0" b="-632"/>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575" y="-314325"/>
            <a:ext cx="18288000" cy="2128393"/>
            <a:chOff x="0" y="0"/>
            <a:chExt cx="4816593" cy="560564"/>
          </a:xfrm>
        </p:grpSpPr>
        <p:sp>
          <p:nvSpPr>
            <p:cNvPr name="Freeform 3" id="3"/>
            <p:cNvSpPr/>
            <p:nvPr/>
          </p:nvSpPr>
          <p:spPr>
            <a:xfrm flipH="false" flipV="false" rot="0">
              <a:off x="0" y="0"/>
              <a:ext cx="4816592" cy="560564"/>
            </a:xfrm>
            <a:custGeom>
              <a:avLst/>
              <a:gdLst/>
              <a:ahLst/>
              <a:cxnLst/>
              <a:rect r="r" b="b" t="t" l="l"/>
              <a:pathLst>
                <a:path h="560564" w="4816592">
                  <a:moveTo>
                    <a:pt x="0" y="0"/>
                  </a:moveTo>
                  <a:lnTo>
                    <a:pt x="4816592" y="0"/>
                  </a:lnTo>
                  <a:lnTo>
                    <a:pt x="4816592" y="560564"/>
                  </a:lnTo>
                  <a:lnTo>
                    <a:pt x="0" y="560564"/>
                  </a:lnTo>
                  <a:close/>
                </a:path>
              </a:pathLst>
            </a:custGeom>
            <a:solidFill>
              <a:srgbClr val="A0153E"/>
            </a:solidFill>
          </p:spPr>
        </p:sp>
        <p:sp>
          <p:nvSpPr>
            <p:cNvPr name="TextBox 4" id="4"/>
            <p:cNvSpPr txBox="true"/>
            <p:nvPr/>
          </p:nvSpPr>
          <p:spPr>
            <a:xfrm>
              <a:off x="0" y="-47625"/>
              <a:ext cx="4816593" cy="608189"/>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1574880" cy="546180"/>
            <a:chOff x="0" y="0"/>
            <a:chExt cx="414783" cy="143850"/>
          </a:xfrm>
        </p:grpSpPr>
        <p:sp>
          <p:nvSpPr>
            <p:cNvPr name="Freeform 6" id="6"/>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7" id="7"/>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6713120" y="9258300"/>
            <a:ext cx="546180" cy="5461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70039"/>
            </a:solidFill>
          </p:spPr>
        </p:sp>
        <p:sp>
          <p:nvSpPr>
            <p:cNvPr name="TextBox 10" id="10"/>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1" id="11"/>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12" id="12"/>
          <p:cNvSpPr/>
          <p:nvPr/>
        </p:nvSpPr>
        <p:spPr>
          <a:xfrm>
            <a:off x="1109894" y="1526159"/>
            <a:ext cx="781916" cy="0"/>
          </a:xfrm>
          <a:prstGeom prst="line">
            <a:avLst/>
          </a:prstGeom>
          <a:ln cap="flat" w="38100">
            <a:solidFill>
              <a:srgbClr val="062C3D"/>
            </a:solidFill>
            <a:prstDash val="solid"/>
            <a:headEnd type="none" len="sm" w="sm"/>
            <a:tailEnd type="none" len="sm" w="sm"/>
          </a:ln>
        </p:spPr>
      </p:sp>
      <p:sp>
        <p:nvSpPr>
          <p:cNvPr name="Freeform 13" id="13"/>
          <p:cNvSpPr/>
          <p:nvPr/>
        </p:nvSpPr>
        <p:spPr>
          <a:xfrm flipH="false" flipV="false" rot="-5400000">
            <a:off x="15625446" y="279921"/>
            <a:ext cx="681343" cy="793412"/>
          </a:xfrm>
          <a:custGeom>
            <a:avLst/>
            <a:gdLst/>
            <a:ahLst/>
            <a:cxnLst/>
            <a:rect r="r" b="b" t="t" l="l"/>
            <a:pathLst>
              <a:path h="793412" w="681343">
                <a:moveTo>
                  <a:pt x="0" y="0"/>
                </a:moveTo>
                <a:lnTo>
                  <a:pt x="681343" y="0"/>
                </a:lnTo>
                <a:lnTo>
                  <a:pt x="681343" y="793413"/>
                </a:lnTo>
                <a:lnTo>
                  <a:pt x="0" y="7934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4" id="14"/>
          <p:cNvSpPr txBox="true"/>
          <p:nvPr/>
        </p:nvSpPr>
        <p:spPr>
          <a:xfrm rot="0">
            <a:off x="1109894" y="383581"/>
            <a:ext cx="9602781" cy="784225"/>
          </a:xfrm>
          <a:prstGeom prst="rect">
            <a:avLst/>
          </a:prstGeom>
        </p:spPr>
        <p:txBody>
          <a:bodyPr anchor="t" rtlCol="false" tIns="0" lIns="0" bIns="0" rIns="0">
            <a:spAutoFit/>
          </a:bodyPr>
          <a:lstStyle/>
          <a:p>
            <a:pPr>
              <a:lnSpc>
                <a:spcPts val="6049"/>
              </a:lnSpc>
            </a:pPr>
            <a:r>
              <a:rPr lang="en-US" sz="5499">
                <a:solidFill>
                  <a:srgbClr val="FFFFFF"/>
                </a:solidFill>
                <a:latin typeface="Montserrat Classic Bold"/>
              </a:rPr>
              <a:t>MOCKUP</a:t>
            </a:r>
          </a:p>
        </p:txBody>
      </p:sp>
      <p:sp>
        <p:nvSpPr>
          <p:cNvPr name="TextBox 15" id="15"/>
          <p:cNvSpPr txBox="true"/>
          <p:nvPr/>
        </p:nvSpPr>
        <p:spPr>
          <a:xfrm rot="0">
            <a:off x="1284096" y="3030785"/>
            <a:ext cx="3434985" cy="1436010"/>
          </a:xfrm>
          <a:prstGeom prst="rect">
            <a:avLst/>
          </a:prstGeom>
        </p:spPr>
        <p:txBody>
          <a:bodyPr anchor="t" rtlCol="false" tIns="0" lIns="0" bIns="0" rIns="0">
            <a:spAutoFit/>
          </a:bodyPr>
          <a:lstStyle/>
          <a:p>
            <a:pPr>
              <a:lnSpc>
                <a:spcPts val="2857"/>
              </a:lnSpc>
            </a:pPr>
            <a:r>
              <a:rPr lang="en-US" sz="1904">
                <a:solidFill>
                  <a:srgbClr val="062C3D"/>
                </a:solidFill>
                <a:latin typeface="Montserrat"/>
              </a:rPr>
              <a:t>Setelah Carousel , Selanjutnya terdapat katalog yang berisi list menu es krim.</a:t>
            </a:r>
          </a:p>
        </p:txBody>
      </p:sp>
      <p:sp>
        <p:nvSpPr>
          <p:cNvPr name="TextBox 16" id="16"/>
          <p:cNvSpPr txBox="true"/>
          <p:nvPr/>
        </p:nvSpPr>
        <p:spPr>
          <a:xfrm rot="0">
            <a:off x="1269515" y="2558137"/>
            <a:ext cx="4950098" cy="312209"/>
          </a:xfrm>
          <a:prstGeom prst="rect">
            <a:avLst/>
          </a:prstGeom>
        </p:spPr>
        <p:txBody>
          <a:bodyPr anchor="t" rtlCol="false" tIns="0" lIns="0" bIns="0" rIns="0">
            <a:spAutoFit/>
          </a:bodyPr>
          <a:lstStyle/>
          <a:p>
            <a:pPr>
              <a:lnSpc>
                <a:spcPts val="2380"/>
              </a:lnSpc>
            </a:pPr>
            <a:r>
              <a:rPr lang="en-US" sz="2380">
                <a:solidFill>
                  <a:srgbClr val="062C3D"/>
                </a:solidFill>
                <a:latin typeface="Montserrat Bold"/>
              </a:rPr>
              <a:t>KATALOG</a:t>
            </a:r>
          </a:p>
        </p:txBody>
      </p:sp>
      <p:sp>
        <p:nvSpPr>
          <p:cNvPr name="TextBox 17" id="17"/>
          <p:cNvSpPr txBox="true"/>
          <p:nvPr/>
        </p:nvSpPr>
        <p:spPr>
          <a:xfrm rot="0">
            <a:off x="308329" y="2555022"/>
            <a:ext cx="691448" cy="369208"/>
          </a:xfrm>
          <a:prstGeom prst="rect">
            <a:avLst/>
          </a:prstGeom>
        </p:spPr>
        <p:txBody>
          <a:bodyPr anchor="t" rtlCol="false" tIns="0" lIns="0" bIns="0" rIns="0">
            <a:spAutoFit/>
          </a:bodyPr>
          <a:lstStyle/>
          <a:p>
            <a:pPr>
              <a:lnSpc>
                <a:spcPts val="2857"/>
              </a:lnSpc>
            </a:pPr>
            <a:r>
              <a:rPr lang="en-US" sz="2857">
                <a:solidFill>
                  <a:srgbClr val="0CA3B3"/>
                </a:solidFill>
                <a:latin typeface="Montserrat Bold"/>
              </a:rPr>
              <a:t>03</a:t>
            </a:r>
          </a:p>
        </p:txBody>
      </p:sp>
      <p:grpSp>
        <p:nvGrpSpPr>
          <p:cNvPr name="Group 18" id="18"/>
          <p:cNvGrpSpPr>
            <a:grpSpLocks noChangeAspect="true"/>
          </p:cNvGrpSpPr>
          <p:nvPr/>
        </p:nvGrpSpPr>
        <p:grpSpPr>
          <a:xfrm rot="0">
            <a:off x="4095089" y="1819037"/>
            <a:ext cx="12969699" cy="7439263"/>
            <a:chOff x="0" y="0"/>
            <a:chExt cx="7981950" cy="4578350"/>
          </a:xfrm>
        </p:grpSpPr>
        <p:sp>
          <p:nvSpPr>
            <p:cNvPr name="Freeform 19" id="19"/>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20" id="20"/>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969696"/>
            </a:solidFill>
          </p:spPr>
        </p:sp>
        <p:sp>
          <p:nvSpPr>
            <p:cNvPr name="Freeform 21" id="21"/>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727171"/>
            </a:solidFill>
          </p:spPr>
        </p:sp>
        <p:sp>
          <p:nvSpPr>
            <p:cNvPr name="Freeform 22" id="22"/>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727171"/>
            </a:solidFill>
          </p:spPr>
        </p:sp>
        <p:sp>
          <p:nvSpPr>
            <p:cNvPr name="Freeform 23" id="23"/>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6"/>
              <a:stretch>
                <a:fillRect l="0" t="-632" r="0" b="-632"/>
              </a:stretch>
            </a:blipFill>
          </p:spPr>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575" y="-314325"/>
            <a:ext cx="18288000" cy="2128393"/>
            <a:chOff x="0" y="0"/>
            <a:chExt cx="4816593" cy="560564"/>
          </a:xfrm>
        </p:grpSpPr>
        <p:sp>
          <p:nvSpPr>
            <p:cNvPr name="Freeform 3" id="3"/>
            <p:cNvSpPr/>
            <p:nvPr/>
          </p:nvSpPr>
          <p:spPr>
            <a:xfrm flipH="false" flipV="false" rot="0">
              <a:off x="0" y="0"/>
              <a:ext cx="4816592" cy="560564"/>
            </a:xfrm>
            <a:custGeom>
              <a:avLst/>
              <a:gdLst/>
              <a:ahLst/>
              <a:cxnLst/>
              <a:rect r="r" b="b" t="t" l="l"/>
              <a:pathLst>
                <a:path h="560564" w="4816592">
                  <a:moveTo>
                    <a:pt x="0" y="0"/>
                  </a:moveTo>
                  <a:lnTo>
                    <a:pt x="4816592" y="0"/>
                  </a:lnTo>
                  <a:lnTo>
                    <a:pt x="4816592" y="560564"/>
                  </a:lnTo>
                  <a:lnTo>
                    <a:pt x="0" y="560564"/>
                  </a:lnTo>
                  <a:close/>
                </a:path>
              </a:pathLst>
            </a:custGeom>
            <a:solidFill>
              <a:srgbClr val="A0153E"/>
            </a:solidFill>
          </p:spPr>
        </p:sp>
        <p:sp>
          <p:nvSpPr>
            <p:cNvPr name="TextBox 4" id="4"/>
            <p:cNvSpPr txBox="true"/>
            <p:nvPr/>
          </p:nvSpPr>
          <p:spPr>
            <a:xfrm>
              <a:off x="0" y="-47625"/>
              <a:ext cx="4816593" cy="608189"/>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1574880" cy="546180"/>
            <a:chOff x="0" y="0"/>
            <a:chExt cx="414783" cy="143850"/>
          </a:xfrm>
        </p:grpSpPr>
        <p:sp>
          <p:nvSpPr>
            <p:cNvPr name="Freeform 6" id="6"/>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7" id="7"/>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6713120" y="9258300"/>
            <a:ext cx="546180" cy="5461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70039"/>
            </a:solidFill>
          </p:spPr>
        </p:sp>
        <p:sp>
          <p:nvSpPr>
            <p:cNvPr name="TextBox 10" id="10"/>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1" id="11"/>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12" id="12"/>
          <p:cNvSpPr/>
          <p:nvPr/>
        </p:nvSpPr>
        <p:spPr>
          <a:xfrm>
            <a:off x="1109894" y="1526159"/>
            <a:ext cx="781916" cy="0"/>
          </a:xfrm>
          <a:prstGeom prst="line">
            <a:avLst/>
          </a:prstGeom>
          <a:ln cap="flat" w="38100">
            <a:solidFill>
              <a:srgbClr val="062C3D"/>
            </a:solidFill>
            <a:prstDash val="solid"/>
            <a:headEnd type="none" len="sm" w="sm"/>
            <a:tailEnd type="none" len="sm" w="sm"/>
          </a:ln>
        </p:spPr>
      </p:sp>
      <p:sp>
        <p:nvSpPr>
          <p:cNvPr name="Freeform 13" id="13"/>
          <p:cNvSpPr/>
          <p:nvPr/>
        </p:nvSpPr>
        <p:spPr>
          <a:xfrm flipH="false" flipV="false" rot="-5400000">
            <a:off x="15625446" y="279921"/>
            <a:ext cx="681343" cy="793412"/>
          </a:xfrm>
          <a:custGeom>
            <a:avLst/>
            <a:gdLst/>
            <a:ahLst/>
            <a:cxnLst/>
            <a:rect r="r" b="b" t="t" l="l"/>
            <a:pathLst>
              <a:path h="793412" w="681343">
                <a:moveTo>
                  <a:pt x="0" y="0"/>
                </a:moveTo>
                <a:lnTo>
                  <a:pt x="681343" y="0"/>
                </a:lnTo>
                <a:lnTo>
                  <a:pt x="681343" y="793413"/>
                </a:lnTo>
                <a:lnTo>
                  <a:pt x="0" y="7934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4" id="14"/>
          <p:cNvSpPr txBox="true"/>
          <p:nvPr/>
        </p:nvSpPr>
        <p:spPr>
          <a:xfrm rot="0">
            <a:off x="1109894" y="383581"/>
            <a:ext cx="9602781" cy="784225"/>
          </a:xfrm>
          <a:prstGeom prst="rect">
            <a:avLst/>
          </a:prstGeom>
        </p:spPr>
        <p:txBody>
          <a:bodyPr anchor="t" rtlCol="false" tIns="0" lIns="0" bIns="0" rIns="0">
            <a:spAutoFit/>
          </a:bodyPr>
          <a:lstStyle/>
          <a:p>
            <a:pPr>
              <a:lnSpc>
                <a:spcPts val="6049"/>
              </a:lnSpc>
            </a:pPr>
            <a:r>
              <a:rPr lang="en-US" sz="5499">
                <a:solidFill>
                  <a:srgbClr val="FFFFFF"/>
                </a:solidFill>
                <a:latin typeface="Montserrat Classic Bold"/>
              </a:rPr>
              <a:t>MOCKUP</a:t>
            </a:r>
          </a:p>
        </p:txBody>
      </p:sp>
      <p:sp>
        <p:nvSpPr>
          <p:cNvPr name="TextBox 15" id="15"/>
          <p:cNvSpPr txBox="true"/>
          <p:nvPr/>
        </p:nvSpPr>
        <p:spPr>
          <a:xfrm rot="0">
            <a:off x="1284096" y="3030785"/>
            <a:ext cx="3434985" cy="1436010"/>
          </a:xfrm>
          <a:prstGeom prst="rect">
            <a:avLst/>
          </a:prstGeom>
        </p:spPr>
        <p:txBody>
          <a:bodyPr anchor="t" rtlCol="false" tIns="0" lIns="0" bIns="0" rIns="0">
            <a:spAutoFit/>
          </a:bodyPr>
          <a:lstStyle/>
          <a:p>
            <a:pPr>
              <a:lnSpc>
                <a:spcPts val="2857"/>
              </a:lnSpc>
            </a:pPr>
            <a:r>
              <a:rPr lang="en-US" sz="1904">
                <a:solidFill>
                  <a:srgbClr val="062C3D"/>
                </a:solidFill>
                <a:latin typeface="Montserrat"/>
              </a:rPr>
              <a:t>Pada Bagian About Us berisi tentang sejarah singkat dari perusahaan es krim.</a:t>
            </a:r>
          </a:p>
        </p:txBody>
      </p:sp>
      <p:sp>
        <p:nvSpPr>
          <p:cNvPr name="TextBox 16" id="16"/>
          <p:cNvSpPr txBox="true"/>
          <p:nvPr/>
        </p:nvSpPr>
        <p:spPr>
          <a:xfrm rot="0">
            <a:off x="1269515" y="2558137"/>
            <a:ext cx="4950098" cy="312209"/>
          </a:xfrm>
          <a:prstGeom prst="rect">
            <a:avLst/>
          </a:prstGeom>
        </p:spPr>
        <p:txBody>
          <a:bodyPr anchor="t" rtlCol="false" tIns="0" lIns="0" bIns="0" rIns="0">
            <a:spAutoFit/>
          </a:bodyPr>
          <a:lstStyle/>
          <a:p>
            <a:pPr>
              <a:lnSpc>
                <a:spcPts val="2380"/>
              </a:lnSpc>
            </a:pPr>
            <a:r>
              <a:rPr lang="en-US" sz="2380">
                <a:solidFill>
                  <a:srgbClr val="062C3D"/>
                </a:solidFill>
                <a:latin typeface="Montserrat Bold"/>
              </a:rPr>
              <a:t>ABOUT US</a:t>
            </a:r>
          </a:p>
        </p:txBody>
      </p:sp>
      <p:sp>
        <p:nvSpPr>
          <p:cNvPr name="TextBox 17" id="17"/>
          <p:cNvSpPr txBox="true"/>
          <p:nvPr/>
        </p:nvSpPr>
        <p:spPr>
          <a:xfrm rot="0">
            <a:off x="308329" y="2555022"/>
            <a:ext cx="691448" cy="369208"/>
          </a:xfrm>
          <a:prstGeom prst="rect">
            <a:avLst/>
          </a:prstGeom>
        </p:spPr>
        <p:txBody>
          <a:bodyPr anchor="t" rtlCol="false" tIns="0" lIns="0" bIns="0" rIns="0">
            <a:spAutoFit/>
          </a:bodyPr>
          <a:lstStyle/>
          <a:p>
            <a:pPr>
              <a:lnSpc>
                <a:spcPts val="2857"/>
              </a:lnSpc>
            </a:pPr>
            <a:r>
              <a:rPr lang="en-US" sz="2857">
                <a:solidFill>
                  <a:srgbClr val="0CA3B3"/>
                </a:solidFill>
                <a:latin typeface="Montserrat Bold"/>
              </a:rPr>
              <a:t>04</a:t>
            </a:r>
          </a:p>
        </p:txBody>
      </p:sp>
      <p:grpSp>
        <p:nvGrpSpPr>
          <p:cNvPr name="Group 18" id="18"/>
          <p:cNvGrpSpPr>
            <a:grpSpLocks noChangeAspect="true"/>
          </p:cNvGrpSpPr>
          <p:nvPr/>
        </p:nvGrpSpPr>
        <p:grpSpPr>
          <a:xfrm rot="0">
            <a:off x="4719080" y="1888952"/>
            <a:ext cx="12969699" cy="7439263"/>
            <a:chOff x="0" y="0"/>
            <a:chExt cx="7981950" cy="4578350"/>
          </a:xfrm>
        </p:grpSpPr>
        <p:sp>
          <p:nvSpPr>
            <p:cNvPr name="Freeform 19" id="19"/>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20" id="20"/>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969696"/>
            </a:solidFill>
          </p:spPr>
        </p:sp>
        <p:sp>
          <p:nvSpPr>
            <p:cNvPr name="Freeform 21" id="21"/>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727171"/>
            </a:solidFill>
          </p:spPr>
        </p:sp>
        <p:sp>
          <p:nvSpPr>
            <p:cNvPr name="Freeform 22" id="22"/>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727171"/>
            </a:solidFill>
          </p:spPr>
        </p:sp>
        <p:sp>
          <p:nvSpPr>
            <p:cNvPr name="Freeform 23" id="23"/>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6"/>
              <a:stretch>
                <a:fillRect l="0" t="-632" r="0" b="-632"/>
              </a:stretch>
            </a:blipFill>
          </p:spPr>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575" y="-314325"/>
            <a:ext cx="18288000" cy="2128393"/>
            <a:chOff x="0" y="0"/>
            <a:chExt cx="4816593" cy="560564"/>
          </a:xfrm>
        </p:grpSpPr>
        <p:sp>
          <p:nvSpPr>
            <p:cNvPr name="Freeform 3" id="3"/>
            <p:cNvSpPr/>
            <p:nvPr/>
          </p:nvSpPr>
          <p:spPr>
            <a:xfrm flipH="false" flipV="false" rot="0">
              <a:off x="0" y="0"/>
              <a:ext cx="4816592" cy="560564"/>
            </a:xfrm>
            <a:custGeom>
              <a:avLst/>
              <a:gdLst/>
              <a:ahLst/>
              <a:cxnLst/>
              <a:rect r="r" b="b" t="t" l="l"/>
              <a:pathLst>
                <a:path h="560564" w="4816592">
                  <a:moveTo>
                    <a:pt x="0" y="0"/>
                  </a:moveTo>
                  <a:lnTo>
                    <a:pt x="4816592" y="0"/>
                  </a:lnTo>
                  <a:lnTo>
                    <a:pt x="4816592" y="560564"/>
                  </a:lnTo>
                  <a:lnTo>
                    <a:pt x="0" y="560564"/>
                  </a:lnTo>
                  <a:close/>
                </a:path>
              </a:pathLst>
            </a:custGeom>
            <a:solidFill>
              <a:srgbClr val="A0153E"/>
            </a:solidFill>
          </p:spPr>
        </p:sp>
        <p:sp>
          <p:nvSpPr>
            <p:cNvPr name="TextBox 4" id="4"/>
            <p:cNvSpPr txBox="true"/>
            <p:nvPr/>
          </p:nvSpPr>
          <p:spPr>
            <a:xfrm>
              <a:off x="0" y="-47625"/>
              <a:ext cx="4816593" cy="608189"/>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1574880" cy="546180"/>
            <a:chOff x="0" y="0"/>
            <a:chExt cx="414783" cy="143850"/>
          </a:xfrm>
        </p:grpSpPr>
        <p:sp>
          <p:nvSpPr>
            <p:cNvPr name="Freeform 6" id="6"/>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7" id="7"/>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6713120" y="9258300"/>
            <a:ext cx="546180" cy="5461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70039"/>
            </a:solidFill>
          </p:spPr>
        </p:sp>
        <p:sp>
          <p:nvSpPr>
            <p:cNvPr name="TextBox 10" id="10"/>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1" id="11"/>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12" id="12"/>
          <p:cNvSpPr/>
          <p:nvPr/>
        </p:nvSpPr>
        <p:spPr>
          <a:xfrm>
            <a:off x="1109894" y="1526159"/>
            <a:ext cx="781916" cy="0"/>
          </a:xfrm>
          <a:prstGeom prst="line">
            <a:avLst/>
          </a:prstGeom>
          <a:ln cap="flat" w="38100">
            <a:solidFill>
              <a:srgbClr val="062C3D"/>
            </a:solidFill>
            <a:prstDash val="solid"/>
            <a:headEnd type="none" len="sm" w="sm"/>
            <a:tailEnd type="none" len="sm" w="sm"/>
          </a:ln>
        </p:spPr>
      </p:sp>
      <p:sp>
        <p:nvSpPr>
          <p:cNvPr name="Freeform 13" id="13"/>
          <p:cNvSpPr/>
          <p:nvPr/>
        </p:nvSpPr>
        <p:spPr>
          <a:xfrm flipH="false" flipV="false" rot="-5400000">
            <a:off x="15625446" y="279921"/>
            <a:ext cx="681343" cy="793412"/>
          </a:xfrm>
          <a:custGeom>
            <a:avLst/>
            <a:gdLst/>
            <a:ahLst/>
            <a:cxnLst/>
            <a:rect r="r" b="b" t="t" l="l"/>
            <a:pathLst>
              <a:path h="793412" w="681343">
                <a:moveTo>
                  <a:pt x="0" y="0"/>
                </a:moveTo>
                <a:lnTo>
                  <a:pt x="681343" y="0"/>
                </a:lnTo>
                <a:lnTo>
                  <a:pt x="681343" y="793413"/>
                </a:lnTo>
                <a:lnTo>
                  <a:pt x="0" y="7934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4" id="14"/>
          <p:cNvSpPr/>
          <p:nvPr/>
        </p:nvSpPr>
        <p:spPr>
          <a:xfrm flipH="false" flipV="false" rot="0">
            <a:off x="1157319" y="6027987"/>
            <a:ext cx="15973361" cy="2926540"/>
          </a:xfrm>
          <a:custGeom>
            <a:avLst/>
            <a:gdLst/>
            <a:ahLst/>
            <a:cxnLst/>
            <a:rect r="r" b="b" t="t" l="l"/>
            <a:pathLst>
              <a:path h="2926540" w="15973361">
                <a:moveTo>
                  <a:pt x="0" y="0"/>
                </a:moveTo>
                <a:lnTo>
                  <a:pt x="15973362" y="0"/>
                </a:lnTo>
                <a:lnTo>
                  <a:pt x="15973362" y="2926540"/>
                </a:lnTo>
                <a:lnTo>
                  <a:pt x="0" y="2926540"/>
                </a:lnTo>
                <a:lnTo>
                  <a:pt x="0" y="0"/>
                </a:lnTo>
                <a:close/>
              </a:path>
            </a:pathLst>
          </a:custGeom>
          <a:blipFill>
            <a:blip r:embed="rId6"/>
            <a:stretch>
              <a:fillRect l="0" t="-245911" r="0" b="0"/>
            </a:stretch>
          </a:blipFill>
        </p:spPr>
      </p:sp>
      <p:sp>
        <p:nvSpPr>
          <p:cNvPr name="TextBox 15" id="15"/>
          <p:cNvSpPr txBox="true"/>
          <p:nvPr/>
        </p:nvSpPr>
        <p:spPr>
          <a:xfrm rot="0">
            <a:off x="1109894" y="383581"/>
            <a:ext cx="9602781" cy="784225"/>
          </a:xfrm>
          <a:prstGeom prst="rect">
            <a:avLst/>
          </a:prstGeom>
        </p:spPr>
        <p:txBody>
          <a:bodyPr anchor="t" rtlCol="false" tIns="0" lIns="0" bIns="0" rIns="0">
            <a:spAutoFit/>
          </a:bodyPr>
          <a:lstStyle/>
          <a:p>
            <a:pPr>
              <a:lnSpc>
                <a:spcPts val="6049"/>
              </a:lnSpc>
            </a:pPr>
            <a:r>
              <a:rPr lang="en-US" sz="5499">
                <a:solidFill>
                  <a:srgbClr val="FFFFFF"/>
                </a:solidFill>
                <a:latin typeface="Montserrat Classic Bold"/>
              </a:rPr>
              <a:t>MOCKUP</a:t>
            </a:r>
          </a:p>
        </p:txBody>
      </p:sp>
      <p:sp>
        <p:nvSpPr>
          <p:cNvPr name="TextBox 16" id="16"/>
          <p:cNvSpPr txBox="true"/>
          <p:nvPr/>
        </p:nvSpPr>
        <p:spPr>
          <a:xfrm rot="0">
            <a:off x="1284096" y="3030785"/>
            <a:ext cx="3434985" cy="1073152"/>
          </a:xfrm>
          <a:prstGeom prst="rect">
            <a:avLst/>
          </a:prstGeom>
        </p:spPr>
        <p:txBody>
          <a:bodyPr anchor="t" rtlCol="false" tIns="0" lIns="0" bIns="0" rIns="0">
            <a:spAutoFit/>
          </a:bodyPr>
          <a:lstStyle/>
          <a:p>
            <a:pPr>
              <a:lnSpc>
                <a:spcPts val="2857"/>
              </a:lnSpc>
            </a:pPr>
            <a:r>
              <a:rPr lang="en-US" sz="1904">
                <a:solidFill>
                  <a:srgbClr val="062C3D"/>
                </a:solidFill>
                <a:latin typeface="Montserrat"/>
              </a:rPr>
              <a:t>Di bagian contact berisi </a:t>
            </a:r>
          </a:p>
          <a:p>
            <a:pPr>
              <a:lnSpc>
                <a:spcPts val="2857"/>
              </a:lnSpc>
            </a:pPr>
            <a:r>
              <a:rPr lang="en-US" sz="1904">
                <a:solidFill>
                  <a:srgbClr val="062C3D"/>
                </a:solidFill>
                <a:latin typeface="Montserrat"/>
              </a:rPr>
              <a:t>kontak - kontak yang </a:t>
            </a:r>
          </a:p>
          <a:p>
            <a:pPr>
              <a:lnSpc>
                <a:spcPts val="2857"/>
              </a:lnSpc>
            </a:pPr>
            <a:r>
              <a:rPr lang="en-US" sz="1904">
                <a:solidFill>
                  <a:srgbClr val="062C3D"/>
                </a:solidFill>
                <a:latin typeface="Montserrat"/>
              </a:rPr>
              <a:t>dapat dihubungi oleh user .</a:t>
            </a:r>
          </a:p>
        </p:txBody>
      </p:sp>
      <p:sp>
        <p:nvSpPr>
          <p:cNvPr name="TextBox 17" id="17"/>
          <p:cNvSpPr txBox="true"/>
          <p:nvPr/>
        </p:nvSpPr>
        <p:spPr>
          <a:xfrm rot="0">
            <a:off x="1269515" y="2558137"/>
            <a:ext cx="4950098" cy="312209"/>
          </a:xfrm>
          <a:prstGeom prst="rect">
            <a:avLst/>
          </a:prstGeom>
        </p:spPr>
        <p:txBody>
          <a:bodyPr anchor="t" rtlCol="false" tIns="0" lIns="0" bIns="0" rIns="0">
            <a:spAutoFit/>
          </a:bodyPr>
          <a:lstStyle/>
          <a:p>
            <a:pPr>
              <a:lnSpc>
                <a:spcPts val="2380"/>
              </a:lnSpc>
            </a:pPr>
            <a:r>
              <a:rPr lang="en-US" sz="2380">
                <a:solidFill>
                  <a:srgbClr val="062C3D"/>
                </a:solidFill>
                <a:latin typeface="Montserrat Bold"/>
              </a:rPr>
              <a:t>CONTACT</a:t>
            </a:r>
          </a:p>
        </p:txBody>
      </p:sp>
      <p:sp>
        <p:nvSpPr>
          <p:cNvPr name="TextBox 18" id="18"/>
          <p:cNvSpPr txBox="true"/>
          <p:nvPr/>
        </p:nvSpPr>
        <p:spPr>
          <a:xfrm rot="0">
            <a:off x="308329" y="2555022"/>
            <a:ext cx="691448" cy="369208"/>
          </a:xfrm>
          <a:prstGeom prst="rect">
            <a:avLst/>
          </a:prstGeom>
        </p:spPr>
        <p:txBody>
          <a:bodyPr anchor="t" rtlCol="false" tIns="0" lIns="0" bIns="0" rIns="0">
            <a:spAutoFit/>
          </a:bodyPr>
          <a:lstStyle/>
          <a:p>
            <a:pPr>
              <a:lnSpc>
                <a:spcPts val="2857"/>
              </a:lnSpc>
            </a:pPr>
            <a:r>
              <a:rPr lang="en-US" sz="2857">
                <a:solidFill>
                  <a:srgbClr val="0CA3B3"/>
                </a:solidFill>
                <a:latin typeface="Montserrat Bold"/>
              </a:rPr>
              <a:t>05</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990" t="-26977" r="0" b="-9222"/>
            </a:stretch>
          </a:blipFill>
        </p:spPr>
      </p:sp>
      <p:sp>
        <p:nvSpPr>
          <p:cNvPr name="TextBox 3" id="3"/>
          <p:cNvSpPr txBox="true"/>
          <p:nvPr/>
        </p:nvSpPr>
        <p:spPr>
          <a:xfrm rot="0">
            <a:off x="2023082" y="5334000"/>
            <a:ext cx="6584538" cy="2603367"/>
          </a:xfrm>
          <a:prstGeom prst="rect">
            <a:avLst/>
          </a:prstGeom>
        </p:spPr>
        <p:txBody>
          <a:bodyPr anchor="t" rtlCol="false" tIns="0" lIns="0" bIns="0" rIns="0">
            <a:spAutoFit/>
          </a:bodyPr>
          <a:lstStyle/>
          <a:p>
            <a:pPr>
              <a:lnSpc>
                <a:spcPts val="10099"/>
              </a:lnSpc>
            </a:pPr>
            <a:r>
              <a:rPr lang="en-US" sz="9999">
                <a:solidFill>
                  <a:srgbClr val="FFFFFF"/>
                </a:solidFill>
                <a:latin typeface="Montserrat Bold"/>
              </a:rPr>
              <a:t>TERIMA</a:t>
            </a:r>
          </a:p>
          <a:p>
            <a:pPr>
              <a:lnSpc>
                <a:spcPts val="10099"/>
              </a:lnSpc>
            </a:pPr>
            <a:r>
              <a:rPr lang="en-US" sz="9999">
                <a:solidFill>
                  <a:srgbClr val="FFFFFF"/>
                </a:solidFill>
                <a:latin typeface="Montserrat Bold"/>
              </a:rPr>
              <a:t>KASIH</a:t>
            </a:r>
          </a:p>
        </p:txBody>
      </p:sp>
      <p:grpSp>
        <p:nvGrpSpPr>
          <p:cNvPr name="Group 4" id="4"/>
          <p:cNvGrpSpPr/>
          <p:nvPr/>
        </p:nvGrpSpPr>
        <p:grpSpPr>
          <a:xfrm rot="0">
            <a:off x="7971862" y="5384438"/>
            <a:ext cx="10316138" cy="2243806"/>
            <a:chOff x="0" y="0"/>
            <a:chExt cx="2717008" cy="590961"/>
          </a:xfrm>
        </p:grpSpPr>
        <p:sp>
          <p:nvSpPr>
            <p:cNvPr name="Freeform 5" id="5"/>
            <p:cNvSpPr/>
            <p:nvPr/>
          </p:nvSpPr>
          <p:spPr>
            <a:xfrm flipH="false" flipV="false" rot="0">
              <a:off x="0" y="0"/>
              <a:ext cx="2717008" cy="590961"/>
            </a:xfrm>
            <a:custGeom>
              <a:avLst/>
              <a:gdLst/>
              <a:ahLst/>
              <a:cxnLst/>
              <a:rect r="r" b="b" t="t" l="l"/>
              <a:pathLst>
                <a:path h="590961" w="2717008">
                  <a:moveTo>
                    <a:pt x="0" y="0"/>
                  </a:moveTo>
                  <a:lnTo>
                    <a:pt x="2717008" y="0"/>
                  </a:lnTo>
                  <a:lnTo>
                    <a:pt x="2717008" y="590961"/>
                  </a:lnTo>
                  <a:lnTo>
                    <a:pt x="0" y="590961"/>
                  </a:lnTo>
                  <a:close/>
                </a:path>
              </a:pathLst>
            </a:custGeom>
            <a:solidFill>
              <a:srgbClr val="C70039"/>
            </a:solidFill>
          </p:spPr>
        </p:sp>
        <p:sp>
          <p:nvSpPr>
            <p:cNvPr name="TextBox 6" id="6"/>
            <p:cNvSpPr txBox="true"/>
            <p:nvPr/>
          </p:nvSpPr>
          <p:spPr>
            <a:xfrm>
              <a:off x="0" y="-47625"/>
              <a:ext cx="2717008" cy="638586"/>
            </a:xfrm>
            <a:prstGeom prst="rect">
              <a:avLst/>
            </a:prstGeom>
          </p:spPr>
          <p:txBody>
            <a:bodyPr anchor="ctr" rtlCol="false" tIns="50800" lIns="50800" bIns="50800" rIns="50800"/>
            <a:lstStyle/>
            <a:p>
              <a:pPr algn="ctr">
                <a:lnSpc>
                  <a:spcPts val="2800"/>
                </a:lnSpc>
              </a:pPr>
            </a:p>
          </p:txBody>
        </p:sp>
      </p:grpSp>
      <p:sp>
        <p:nvSpPr>
          <p:cNvPr name="TextBox 7" id="7"/>
          <p:cNvSpPr txBox="true"/>
          <p:nvPr/>
        </p:nvSpPr>
        <p:spPr>
          <a:xfrm rot="0">
            <a:off x="8888065" y="6245208"/>
            <a:ext cx="6709381" cy="523875"/>
          </a:xfrm>
          <a:prstGeom prst="rect">
            <a:avLst/>
          </a:prstGeom>
        </p:spPr>
        <p:txBody>
          <a:bodyPr anchor="t" rtlCol="false" tIns="0" lIns="0" bIns="0" rIns="0">
            <a:spAutoFit/>
          </a:bodyPr>
          <a:lstStyle/>
          <a:p>
            <a:pPr algn="ctr">
              <a:lnSpc>
                <a:spcPts val="4200"/>
              </a:lnSpc>
            </a:pPr>
            <a:r>
              <a:rPr lang="en-US" sz="3000">
                <a:solidFill>
                  <a:srgbClr val="FFFFFF"/>
                </a:solidFill>
                <a:latin typeface="Montserrat Classic"/>
              </a:rPr>
              <a:t>Disusun Oleh Kelompok 4</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713120" y="9258300"/>
            <a:ext cx="1574880" cy="546180"/>
            <a:chOff x="0" y="0"/>
            <a:chExt cx="414783" cy="143850"/>
          </a:xfrm>
        </p:grpSpPr>
        <p:sp>
          <p:nvSpPr>
            <p:cNvPr name="Freeform 3" id="3"/>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4" id="4"/>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546180" cy="54618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70039"/>
            </a:solidFill>
          </p:spPr>
        </p:sp>
        <p:sp>
          <p:nvSpPr>
            <p:cNvPr name="TextBox 7" id="7"/>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8" id="8"/>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9" id="9"/>
          <p:cNvSpPr/>
          <p:nvPr/>
        </p:nvSpPr>
        <p:spPr>
          <a:xfrm rot="0">
            <a:off x="0" y="3591909"/>
            <a:ext cx="18288000" cy="3436443"/>
          </a:xfrm>
          <a:prstGeom prst="rect">
            <a:avLst/>
          </a:prstGeom>
          <a:solidFill>
            <a:srgbClr val="C70039"/>
          </a:solidFill>
        </p:spPr>
      </p:sp>
      <p:sp>
        <p:nvSpPr>
          <p:cNvPr name="AutoShape 10" id="10"/>
          <p:cNvSpPr/>
          <p:nvPr/>
        </p:nvSpPr>
        <p:spPr>
          <a:xfrm rot="0">
            <a:off x="4591293" y="7228430"/>
            <a:ext cx="2718150" cy="2431251"/>
          </a:xfrm>
          <a:prstGeom prst="rect">
            <a:avLst/>
          </a:prstGeom>
          <a:solidFill>
            <a:srgbClr val="000000"/>
          </a:solidFill>
        </p:spPr>
      </p:sp>
      <p:sp>
        <p:nvSpPr>
          <p:cNvPr name="AutoShape 11" id="11"/>
          <p:cNvSpPr/>
          <p:nvPr/>
        </p:nvSpPr>
        <p:spPr>
          <a:xfrm rot="0">
            <a:off x="7775824" y="7228430"/>
            <a:ext cx="2718150" cy="2431251"/>
          </a:xfrm>
          <a:prstGeom prst="rect">
            <a:avLst/>
          </a:prstGeom>
          <a:solidFill>
            <a:srgbClr val="000000"/>
          </a:solidFill>
        </p:spPr>
      </p:sp>
      <p:sp>
        <p:nvSpPr>
          <p:cNvPr name="AutoShape 12" id="12"/>
          <p:cNvSpPr/>
          <p:nvPr/>
        </p:nvSpPr>
        <p:spPr>
          <a:xfrm rot="0">
            <a:off x="10962760" y="7228430"/>
            <a:ext cx="2718150" cy="2431251"/>
          </a:xfrm>
          <a:prstGeom prst="rect">
            <a:avLst/>
          </a:prstGeom>
          <a:solidFill>
            <a:srgbClr val="000000"/>
          </a:solidFill>
        </p:spPr>
      </p:sp>
      <p:grpSp>
        <p:nvGrpSpPr>
          <p:cNvPr name="Group 13" id="13"/>
          <p:cNvGrpSpPr/>
          <p:nvPr/>
        </p:nvGrpSpPr>
        <p:grpSpPr>
          <a:xfrm rot="0">
            <a:off x="4813346" y="6088991"/>
            <a:ext cx="2264574" cy="2278879"/>
            <a:chOff x="0" y="0"/>
            <a:chExt cx="3019432" cy="3038506"/>
          </a:xfrm>
        </p:grpSpPr>
        <p:pic>
          <p:nvPicPr>
            <p:cNvPr name="Picture 14" id="14"/>
            <p:cNvPicPr>
              <a:picLocks noChangeAspect="true"/>
            </p:cNvPicPr>
            <p:nvPr/>
          </p:nvPicPr>
          <p:blipFill>
            <a:blip r:embed="rId4"/>
            <a:srcRect l="313" t="0" r="313" b="0"/>
            <a:stretch>
              <a:fillRect/>
            </a:stretch>
          </p:blipFill>
          <p:spPr>
            <a:xfrm flipH="false" flipV="false">
              <a:off x="0" y="0"/>
              <a:ext cx="3019432" cy="3038506"/>
            </a:xfrm>
            <a:prstGeom prst="rect">
              <a:avLst/>
            </a:prstGeom>
          </p:spPr>
        </p:pic>
      </p:grpSp>
      <p:grpSp>
        <p:nvGrpSpPr>
          <p:cNvPr name="Group 15" id="15"/>
          <p:cNvGrpSpPr/>
          <p:nvPr/>
        </p:nvGrpSpPr>
        <p:grpSpPr>
          <a:xfrm rot="0">
            <a:off x="7997877" y="6088991"/>
            <a:ext cx="2264574" cy="2278879"/>
            <a:chOff x="0" y="0"/>
            <a:chExt cx="3019432" cy="3038506"/>
          </a:xfrm>
        </p:grpSpPr>
        <p:pic>
          <p:nvPicPr>
            <p:cNvPr name="Picture 16" id="16"/>
            <p:cNvPicPr>
              <a:picLocks noChangeAspect="true"/>
            </p:cNvPicPr>
            <p:nvPr/>
          </p:nvPicPr>
          <p:blipFill>
            <a:blip r:embed="rId5"/>
            <a:srcRect l="0" t="3575" r="0" b="3575"/>
            <a:stretch>
              <a:fillRect/>
            </a:stretch>
          </p:blipFill>
          <p:spPr>
            <a:xfrm flipH="false" flipV="false">
              <a:off x="0" y="0"/>
              <a:ext cx="3019432" cy="3038506"/>
            </a:xfrm>
            <a:prstGeom prst="rect">
              <a:avLst/>
            </a:prstGeom>
          </p:spPr>
        </p:pic>
      </p:grpSp>
      <p:grpSp>
        <p:nvGrpSpPr>
          <p:cNvPr name="Group 17" id="17"/>
          <p:cNvGrpSpPr/>
          <p:nvPr/>
        </p:nvGrpSpPr>
        <p:grpSpPr>
          <a:xfrm rot="0">
            <a:off x="11184813" y="6088991"/>
            <a:ext cx="2264574" cy="2278879"/>
            <a:chOff x="0" y="0"/>
            <a:chExt cx="3019432" cy="3038506"/>
          </a:xfrm>
        </p:grpSpPr>
        <p:pic>
          <p:nvPicPr>
            <p:cNvPr name="Picture 18" id="18"/>
            <p:cNvPicPr>
              <a:picLocks noChangeAspect="true"/>
            </p:cNvPicPr>
            <p:nvPr/>
          </p:nvPicPr>
          <p:blipFill>
            <a:blip r:embed="rId6"/>
            <a:srcRect l="13708" t="18352" r="16771" b="48853"/>
            <a:stretch>
              <a:fillRect/>
            </a:stretch>
          </p:blipFill>
          <p:spPr>
            <a:xfrm flipH="false" flipV="false">
              <a:off x="0" y="0"/>
              <a:ext cx="3019432" cy="3038506"/>
            </a:xfrm>
            <a:prstGeom prst="rect">
              <a:avLst/>
            </a:prstGeom>
          </p:spPr>
        </p:pic>
      </p:grpSp>
      <p:sp>
        <p:nvSpPr>
          <p:cNvPr name="AutoShape 19" id="19"/>
          <p:cNvSpPr/>
          <p:nvPr/>
        </p:nvSpPr>
        <p:spPr>
          <a:xfrm>
            <a:off x="8833411" y="1823297"/>
            <a:ext cx="781916" cy="0"/>
          </a:xfrm>
          <a:prstGeom prst="line">
            <a:avLst/>
          </a:prstGeom>
          <a:ln cap="flat" w="38100">
            <a:solidFill>
              <a:srgbClr val="A0153E"/>
            </a:solidFill>
            <a:prstDash val="solid"/>
            <a:headEnd type="none" len="sm" w="sm"/>
            <a:tailEnd type="none" len="sm" w="sm"/>
          </a:ln>
        </p:spPr>
      </p:sp>
      <p:sp>
        <p:nvSpPr>
          <p:cNvPr name="Freeform 20" id="20"/>
          <p:cNvSpPr/>
          <p:nvPr/>
        </p:nvSpPr>
        <p:spPr>
          <a:xfrm flipH="false" flipV="false" rot="-5400000">
            <a:off x="16918629" y="3195203"/>
            <a:ext cx="681343" cy="793412"/>
          </a:xfrm>
          <a:custGeom>
            <a:avLst/>
            <a:gdLst/>
            <a:ahLst/>
            <a:cxnLst/>
            <a:rect r="r" b="b" t="t" l="l"/>
            <a:pathLst>
              <a:path h="793412" w="681343">
                <a:moveTo>
                  <a:pt x="0" y="0"/>
                </a:moveTo>
                <a:lnTo>
                  <a:pt x="681342" y="0"/>
                </a:lnTo>
                <a:lnTo>
                  <a:pt x="681342" y="793412"/>
                </a:lnTo>
                <a:lnTo>
                  <a:pt x="0" y="7934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AutoShape 21" id="21"/>
          <p:cNvSpPr/>
          <p:nvPr/>
        </p:nvSpPr>
        <p:spPr>
          <a:xfrm rot="0">
            <a:off x="6261649" y="3384369"/>
            <a:ext cx="2718150" cy="2431251"/>
          </a:xfrm>
          <a:prstGeom prst="rect">
            <a:avLst/>
          </a:prstGeom>
          <a:solidFill>
            <a:srgbClr val="000000"/>
          </a:solidFill>
        </p:spPr>
      </p:sp>
      <p:sp>
        <p:nvSpPr>
          <p:cNvPr name="AutoShape 22" id="22"/>
          <p:cNvSpPr/>
          <p:nvPr/>
        </p:nvSpPr>
        <p:spPr>
          <a:xfrm rot="0">
            <a:off x="9446180" y="3384369"/>
            <a:ext cx="2718150" cy="2431251"/>
          </a:xfrm>
          <a:prstGeom prst="rect">
            <a:avLst/>
          </a:prstGeom>
          <a:solidFill>
            <a:srgbClr val="000000"/>
          </a:solidFill>
        </p:spPr>
      </p:sp>
      <p:grpSp>
        <p:nvGrpSpPr>
          <p:cNvPr name="Group 23" id="23"/>
          <p:cNvGrpSpPr/>
          <p:nvPr/>
        </p:nvGrpSpPr>
        <p:grpSpPr>
          <a:xfrm rot="0">
            <a:off x="6483701" y="2244929"/>
            <a:ext cx="2264574" cy="2278879"/>
            <a:chOff x="0" y="0"/>
            <a:chExt cx="3019432" cy="3038506"/>
          </a:xfrm>
        </p:grpSpPr>
        <p:pic>
          <p:nvPicPr>
            <p:cNvPr name="Picture 24" id="24"/>
            <p:cNvPicPr>
              <a:picLocks noChangeAspect="true"/>
            </p:cNvPicPr>
            <p:nvPr/>
          </p:nvPicPr>
          <p:blipFill>
            <a:blip r:embed="rId9"/>
            <a:srcRect l="0" t="266" r="0" b="266"/>
            <a:stretch>
              <a:fillRect/>
            </a:stretch>
          </p:blipFill>
          <p:spPr>
            <a:xfrm flipH="false" flipV="false">
              <a:off x="0" y="0"/>
              <a:ext cx="3019432" cy="3038506"/>
            </a:xfrm>
            <a:prstGeom prst="rect">
              <a:avLst/>
            </a:prstGeom>
          </p:spPr>
        </p:pic>
      </p:grpSp>
      <p:grpSp>
        <p:nvGrpSpPr>
          <p:cNvPr name="Group 25" id="25"/>
          <p:cNvGrpSpPr/>
          <p:nvPr/>
        </p:nvGrpSpPr>
        <p:grpSpPr>
          <a:xfrm rot="0">
            <a:off x="9668232" y="2244929"/>
            <a:ext cx="2264574" cy="2278879"/>
            <a:chOff x="0" y="0"/>
            <a:chExt cx="3019432" cy="3038506"/>
          </a:xfrm>
        </p:grpSpPr>
        <p:pic>
          <p:nvPicPr>
            <p:cNvPr name="Picture 26" id="26"/>
            <p:cNvPicPr>
              <a:picLocks noChangeAspect="true"/>
            </p:cNvPicPr>
            <p:nvPr/>
          </p:nvPicPr>
          <p:blipFill>
            <a:blip r:embed="rId10"/>
            <a:srcRect l="15743" t="13156" r="13592" b="46863"/>
            <a:stretch>
              <a:fillRect/>
            </a:stretch>
          </p:blipFill>
          <p:spPr>
            <a:xfrm flipH="false" flipV="false">
              <a:off x="0" y="0"/>
              <a:ext cx="3019432" cy="3038506"/>
            </a:xfrm>
            <a:prstGeom prst="rect">
              <a:avLst/>
            </a:prstGeom>
          </p:spPr>
        </p:pic>
      </p:grpSp>
      <p:sp>
        <p:nvSpPr>
          <p:cNvPr name="Freeform 27" id="27"/>
          <p:cNvSpPr/>
          <p:nvPr/>
        </p:nvSpPr>
        <p:spPr>
          <a:xfrm flipH="false" flipV="false" rot="0">
            <a:off x="767468" y="500906"/>
            <a:ext cx="1055588" cy="1055588"/>
          </a:xfrm>
          <a:custGeom>
            <a:avLst/>
            <a:gdLst/>
            <a:ahLst/>
            <a:cxnLst/>
            <a:rect r="r" b="b" t="t" l="l"/>
            <a:pathLst>
              <a:path h="1055588" w="1055588">
                <a:moveTo>
                  <a:pt x="0" y="0"/>
                </a:moveTo>
                <a:lnTo>
                  <a:pt x="1055589" y="0"/>
                </a:lnTo>
                <a:lnTo>
                  <a:pt x="1055589" y="1055588"/>
                </a:lnTo>
                <a:lnTo>
                  <a:pt x="0" y="1055588"/>
                </a:lnTo>
                <a:lnTo>
                  <a:pt x="0" y="0"/>
                </a:lnTo>
                <a:close/>
              </a:path>
            </a:pathLst>
          </a:custGeom>
          <a:blipFill>
            <a:blip r:embed="rId11"/>
            <a:stretch>
              <a:fillRect l="0" t="0" r="0" b="0"/>
            </a:stretch>
          </a:blipFill>
        </p:spPr>
      </p:sp>
      <p:sp>
        <p:nvSpPr>
          <p:cNvPr name="TextBox 28" id="28"/>
          <p:cNvSpPr txBox="true"/>
          <p:nvPr/>
        </p:nvSpPr>
        <p:spPr>
          <a:xfrm rot="0">
            <a:off x="2023082" y="757420"/>
            <a:ext cx="1838300" cy="565785"/>
          </a:xfrm>
          <a:prstGeom prst="rect">
            <a:avLst/>
          </a:prstGeom>
        </p:spPr>
        <p:txBody>
          <a:bodyPr anchor="t" rtlCol="false" tIns="0" lIns="0" bIns="0" rIns="0">
            <a:spAutoFit/>
          </a:bodyPr>
          <a:lstStyle/>
          <a:p>
            <a:pPr>
              <a:lnSpc>
                <a:spcPts val="2220"/>
              </a:lnSpc>
            </a:pPr>
            <a:r>
              <a:rPr lang="en-US" sz="2000">
                <a:solidFill>
                  <a:srgbClr val="062C3D"/>
                </a:solidFill>
                <a:latin typeface="Montserrat Classic"/>
              </a:rPr>
              <a:t>Universitas</a:t>
            </a:r>
          </a:p>
          <a:p>
            <a:pPr>
              <a:lnSpc>
                <a:spcPts val="2220"/>
              </a:lnSpc>
            </a:pPr>
            <a:r>
              <a:rPr lang="en-US" sz="2000">
                <a:solidFill>
                  <a:srgbClr val="062C3D"/>
                </a:solidFill>
                <a:latin typeface="Montserrat Classic"/>
              </a:rPr>
              <a:t>Mulawarman</a:t>
            </a:r>
          </a:p>
        </p:txBody>
      </p:sp>
      <p:sp>
        <p:nvSpPr>
          <p:cNvPr name="TextBox 29" id="29"/>
          <p:cNvSpPr txBox="true"/>
          <p:nvPr/>
        </p:nvSpPr>
        <p:spPr>
          <a:xfrm rot="0">
            <a:off x="4632264" y="8602726"/>
            <a:ext cx="2692976" cy="308451"/>
          </a:xfrm>
          <a:prstGeom prst="rect">
            <a:avLst/>
          </a:prstGeom>
        </p:spPr>
        <p:txBody>
          <a:bodyPr anchor="t" rtlCol="false" tIns="0" lIns="0" bIns="0" rIns="0">
            <a:spAutoFit/>
          </a:bodyPr>
          <a:lstStyle/>
          <a:p>
            <a:pPr algn="ctr">
              <a:lnSpc>
                <a:spcPts val="2510"/>
              </a:lnSpc>
            </a:pPr>
            <a:r>
              <a:rPr lang="en-US" sz="1819">
                <a:solidFill>
                  <a:srgbClr val="FFFFFF"/>
                </a:solidFill>
                <a:latin typeface="Montserrat Classic Bold"/>
              </a:rPr>
              <a:t>Natanael Primus L.H.N</a:t>
            </a:r>
          </a:p>
        </p:txBody>
      </p:sp>
      <p:sp>
        <p:nvSpPr>
          <p:cNvPr name="TextBox 30" id="30"/>
          <p:cNvSpPr txBox="true"/>
          <p:nvPr/>
        </p:nvSpPr>
        <p:spPr>
          <a:xfrm rot="0">
            <a:off x="7816795" y="8602726"/>
            <a:ext cx="2692976" cy="308451"/>
          </a:xfrm>
          <a:prstGeom prst="rect">
            <a:avLst/>
          </a:prstGeom>
        </p:spPr>
        <p:txBody>
          <a:bodyPr anchor="t" rtlCol="false" tIns="0" lIns="0" bIns="0" rIns="0">
            <a:spAutoFit/>
          </a:bodyPr>
          <a:lstStyle/>
          <a:p>
            <a:pPr algn="ctr">
              <a:lnSpc>
                <a:spcPts val="2510"/>
              </a:lnSpc>
            </a:pPr>
            <a:r>
              <a:rPr lang="en-US" sz="1819">
                <a:solidFill>
                  <a:srgbClr val="FFFFFF"/>
                </a:solidFill>
                <a:latin typeface="Montserrat Classic Bold"/>
              </a:rPr>
              <a:t>M. Arianda S</a:t>
            </a:r>
          </a:p>
        </p:txBody>
      </p:sp>
      <p:sp>
        <p:nvSpPr>
          <p:cNvPr name="TextBox 31" id="31"/>
          <p:cNvSpPr txBox="true"/>
          <p:nvPr/>
        </p:nvSpPr>
        <p:spPr>
          <a:xfrm rot="0">
            <a:off x="11003731" y="8602726"/>
            <a:ext cx="2692976" cy="308451"/>
          </a:xfrm>
          <a:prstGeom prst="rect">
            <a:avLst/>
          </a:prstGeom>
        </p:spPr>
        <p:txBody>
          <a:bodyPr anchor="t" rtlCol="false" tIns="0" lIns="0" bIns="0" rIns="0">
            <a:spAutoFit/>
          </a:bodyPr>
          <a:lstStyle/>
          <a:p>
            <a:pPr algn="ctr">
              <a:lnSpc>
                <a:spcPts val="2510"/>
              </a:lnSpc>
            </a:pPr>
            <a:r>
              <a:rPr lang="en-US" sz="1819">
                <a:solidFill>
                  <a:srgbClr val="FFFFFF"/>
                </a:solidFill>
                <a:latin typeface="Montserrat Classic Bold"/>
              </a:rPr>
              <a:t>Ricky Anggari</a:t>
            </a:r>
          </a:p>
        </p:txBody>
      </p:sp>
      <p:sp>
        <p:nvSpPr>
          <p:cNvPr name="TextBox 32" id="32"/>
          <p:cNvSpPr txBox="true"/>
          <p:nvPr/>
        </p:nvSpPr>
        <p:spPr>
          <a:xfrm rot="0">
            <a:off x="4985760" y="8974337"/>
            <a:ext cx="1985984" cy="259925"/>
          </a:xfrm>
          <a:prstGeom prst="rect">
            <a:avLst/>
          </a:prstGeom>
        </p:spPr>
        <p:txBody>
          <a:bodyPr anchor="t" rtlCol="false" tIns="0" lIns="0" bIns="0" rIns="0">
            <a:spAutoFit/>
          </a:bodyPr>
          <a:lstStyle/>
          <a:p>
            <a:pPr algn="ctr">
              <a:lnSpc>
                <a:spcPts val="2183"/>
              </a:lnSpc>
            </a:pPr>
            <a:r>
              <a:rPr lang="en-US" sz="1455">
                <a:solidFill>
                  <a:srgbClr val="FFFFFF"/>
                </a:solidFill>
                <a:latin typeface="Montserrat"/>
              </a:rPr>
              <a:t>2209106029</a:t>
            </a:r>
          </a:p>
        </p:txBody>
      </p:sp>
      <p:sp>
        <p:nvSpPr>
          <p:cNvPr name="TextBox 33" id="33"/>
          <p:cNvSpPr txBox="true"/>
          <p:nvPr/>
        </p:nvSpPr>
        <p:spPr>
          <a:xfrm rot="0">
            <a:off x="8170291" y="8974337"/>
            <a:ext cx="1985984" cy="259925"/>
          </a:xfrm>
          <a:prstGeom prst="rect">
            <a:avLst/>
          </a:prstGeom>
        </p:spPr>
        <p:txBody>
          <a:bodyPr anchor="t" rtlCol="false" tIns="0" lIns="0" bIns="0" rIns="0">
            <a:spAutoFit/>
          </a:bodyPr>
          <a:lstStyle/>
          <a:p>
            <a:pPr algn="ctr">
              <a:lnSpc>
                <a:spcPts val="2183"/>
              </a:lnSpc>
            </a:pPr>
            <a:r>
              <a:rPr lang="en-US" sz="1455">
                <a:solidFill>
                  <a:srgbClr val="FFFFFF"/>
                </a:solidFill>
                <a:latin typeface="Montserrat"/>
              </a:rPr>
              <a:t>Ketua</a:t>
            </a:r>
          </a:p>
        </p:txBody>
      </p:sp>
      <p:sp>
        <p:nvSpPr>
          <p:cNvPr name="TextBox 34" id="34"/>
          <p:cNvSpPr txBox="true"/>
          <p:nvPr/>
        </p:nvSpPr>
        <p:spPr>
          <a:xfrm rot="0">
            <a:off x="11357227" y="8974337"/>
            <a:ext cx="1985984" cy="259925"/>
          </a:xfrm>
          <a:prstGeom prst="rect">
            <a:avLst/>
          </a:prstGeom>
        </p:spPr>
        <p:txBody>
          <a:bodyPr anchor="t" rtlCol="false" tIns="0" lIns="0" bIns="0" rIns="0">
            <a:spAutoFit/>
          </a:bodyPr>
          <a:lstStyle/>
          <a:p>
            <a:pPr algn="ctr">
              <a:lnSpc>
                <a:spcPts val="2183"/>
              </a:lnSpc>
            </a:pPr>
            <a:r>
              <a:rPr lang="en-US" sz="1455">
                <a:solidFill>
                  <a:srgbClr val="FFFFFF"/>
                </a:solidFill>
                <a:latin typeface="Montserrat"/>
              </a:rPr>
              <a:t>2209106037</a:t>
            </a:r>
          </a:p>
        </p:txBody>
      </p:sp>
      <p:sp>
        <p:nvSpPr>
          <p:cNvPr name="TextBox 35" id="35"/>
          <p:cNvSpPr txBox="true"/>
          <p:nvPr/>
        </p:nvSpPr>
        <p:spPr>
          <a:xfrm rot="0">
            <a:off x="4155962" y="953347"/>
            <a:ext cx="10136814" cy="784225"/>
          </a:xfrm>
          <a:prstGeom prst="rect">
            <a:avLst/>
          </a:prstGeom>
        </p:spPr>
        <p:txBody>
          <a:bodyPr anchor="t" rtlCol="false" tIns="0" lIns="0" bIns="0" rIns="0">
            <a:spAutoFit/>
          </a:bodyPr>
          <a:lstStyle/>
          <a:p>
            <a:pPr algn="ctr">
              <a:lnSpc>
                <a:spcPts val="6049"/>
              </a:lnSpc>
            </a:pPr>
            <a:r>
              <a:rPr lang="en-US" sz="5499">
                <a:solidFill>
                  <a:srgbClr val="062C3D"/>
                </a:solidFill>
                <a:latin typeface="Montserrat Classic Bold"/>
              </a:rPr>
              <a:t>ANGGOTA KELOMPOK</a:t>
            </a:r>
          </a:p>
        </p:txBody>
      </p:sp>
      <p:sp>
        <p:nvSpPr>
          <p:cNvPr name="TextBox 36" id="36"/>
          <p:cNvSpPr txBox="true"/>
          <p:nvPr/>
        </p:nvSpPr>
        <p:spPr>
          <a:xfrm rot="0">
            <a:off x="7706884" y="483546"/>
            <a:ext cx="3034970" cy="349249"/>
          </a:xfrm>
          <a:prstGeom prst="rect">
            <a:avLst/>
          </a:prstGeom>
        </p:spPr>
        <p:txBody>
          <a:bodyPr anchor="t" rtlCol="false" tIns="0" lIns="0" bIns="0" rIns="0">
            <a:spAutoFit/>
          </a:bodyPr>
          <a:lstStyle/>
          <a:p>
            <a:pPr algn="ctr">
              <a:lnSpc>
                <a:spcPts val="2800"/>
              </a:lnSpc>
            </a:pPr>
            <a:r>
              <a:rPr lang="en-US" sz="2000">
                <a:solidFill>
                  <a:srgbClr val="062C3D"/>
                </a:solidFill>
                <a:latin typeface="Montserrat Classic"/>
              </a:rPr>
              <a:t>Presentasi</a:t>
            </a:r>
          </a:p>
        </p:txBody>
      </p:sp>
      <p:sp>
        <p:nvSpPr>
          <p:cNvPr name="TextBox 37" id="37"/>
          <p:cNvSpPr txBox="true"/>
          <p:nvPr/>
        </p:nvSpPr>
        <p:spPr>
          <a:xfrm rot="0">
            <a:off x="6302619" y="4758664"/>
            <a:ext cx="2692976" cy="308451"/>
          </a:xfrm>
          <a:prstGeom prst="rect">
            <a:avLst/>
          </a:prstGeom>
        </p:spPr>
        <p:txBody>
          <a:bodyPr anchor="t" rtlCol="false" tIns="0" lIns="0" bIns="0" rIns="0">
            <a:spAutoFit/>
          </a:bodyPr>
          <a:lstStyle/>
          <a:p>
            <a:pPr algn="ctr">
              <a:lnSpc>
                <a:spcPts val="2510"/>
              </a:lnSpc>
            </a:pPr>
            <a:r>
              <a:rPr lang="en-US" sz="1819">
                <a:solidFill>
                  <a:srgbClr val="FFFFFF"/>
                </a:solidFill>
                <a:latin typeface="Montserrat Classic Bold"/>
              </a:rPr>
              <a:t>Ashadi Permana</a:t>
            </a:r>
          </a:p>
        </p:txBody>
      </p:sp>
      <p:sp>
        <p:nvSpPr>
          <p:cNvPr name="TextBox 38" id="38"/>
          <p:cNvSpPr txBox="true"/>
          <p:nvPr/>
        </p:nvSpPr>
        <p:spPr>
          <a:xfrm rot="0">
            <a:off x="9487150" y="4758664"/>
            <a:ext cx="2692976" cy="308451"/>
          </a:xfrm>
          <a:prstGeom prst="rect">
            <a:avLst/>
          </a:prstGeom>
        </p:spPr>
        <p:txBody>
          <a:bodyPr anchor="t" rtlCol="false" tIns="0" lIns="0" bIns="0" rIns="0">
            <a:spAutoFit/>
          </a:bodyPr>
          <a:lstStyle/>
          <a:p>
            <a:pPr algn="ctr">
              <a:lnSpc>
                <a:spcPts val="2510"/>
              </a:lnSpc>
            </a:pPr>
            <a:r>
              <a:rPr lang="en-US" sz="1819">
                <a:solidFill>
                  <a:srgbClr val="FFFFFF"/>
                </a:solidFill>
                <a:latin typeface="Montserrat Classic Bold"/>
              </a:rPr>
              <a:t>Aldi Solihin</a:t>
            </a:r>
          </a:p>
        </p:txBody>
      </p:sp>
      <p:sp>
        <p:nvSpPr>
          <p:cNvPr name="TextBox 39" id="39"/>
          <p:cNvSpPr txBox="true"/>
          <p:nvPr/>
        </p:nvSpPr>
        <p:spPr>
          <a:xfrm rot="0">
            <a:off x="6656115" y="5130275"/>
            <a:ext cx="1985984" cy="259925"/>
          </a:xfrm>
          <a:prstGeom prst="rect">
            <a:avLst/>
          </a:prstGeom>
        </p:spPr>
        <p:txBody>
          <a:bodyPr anchor="t" rtlCol="false" tIns="0" lIns="0" bIns="0" rIns="0">
            <a:spAutoFit/>
          </a:bodyPr>
          <a:lstStyle/>
          <a:p>
            <a:pPr algn="ctr">
              <a:lnSpc>
                <a:spcPts val="2183"/>
              </a:lnSpc>
            </a:pPr>
            <a:r>
              <a:rPr lang="en-US" sz="1455">
                <a:solidFill>
                  <a:srgbClr val="FFFFFF"/>
                </a:solidFill>
                <a:latin typeface="Montserrat"/>
              </a:rPr>
              <a:t>2209106033</a:t>
            </a:r>
          </a:p>
        </p:txBody>
      </p:sp>
      <p:sp>
        <p:nvSpPr>
          <p:cNvPr name="TextBox 40" id="40"/>
          <p:cNvSpPr txBox="true"/>
          <p:nvPr/>
        </p:nvSpPr>
        <p:spPr>
          <a:xfrm rot="0">
            <a:off x="9840646" y="5130275"/>
            <a:ext cx="1985984" cy="259925"/>
          </a:xfrm>
          <a:prstGeom prst="rect">
            <a:avLst/>
          </a:prstGeom>
        </p:spPr>
        <p:txBody>
          <a:bodyPr anchor="t" rtlCol="false" tIns="0" lIns="0" bIns="0" rIns="0">
            <a:spAutoFit/>
          </a:bodyPr>
          <a:lstStyle/>
          <a:p>
            <a:pPr algn="ctr">
              <a:lnSpc>
                <a:spcPts val="2183"/>
              </a:lnSpc>
            </a:pPr>
            <a:r>
              <a:rPr lang="en-US" sz="1455">
                <a:solidFill>
                  <a:srgbClr val="FFFFFF"/>
                </a:solidFill>
                <a:latin typeface="Montserrat"/>
              </a:rPr>
              <a:t>2209106012</a:t>
            </a:r>
          </a:p>
        </p:txBody>
      </p:sp>
      <p:sp>
        <p:nvSpPr>
          <p:cNvPr name="TextBox 41" id="41"/>
          <p:cNvSpPr txBox="true"/>
          <p:nvPr/>
        </p:nvSpPr>
        <p:spPr>
          <a:xfrm rot="0">
            <a:off x="8170291" y="9280990"/>
            <a:ext cx="1985984" cy="259925"/>
          </a:xfrm>
          <a:prstGeom prst="rect">
            <a:avLst/>
          </a:prstGeom>
        </p:spPr>
        <p:txBody>
          <a:bodyPr anchor="t" rtlCol="false" tIns="0" lIns="0" bIns="0" rIns="0">
            <a:spAutoFit/>
          </a:bodyPr>
          <a:lstStyle/>
          <a:p>
            <a:pPr algn="ctr">
              <a:lnSpc>
                <a:spcPts val="2183"/>
              </a:lnSpc>
            </a:pPr>
            <a:r>
              <a:rPr lang="en-US" sz="1455">
                <a:solidFill>
                  <a:srgbClr val="FFFFFF"/>
                </a:solidFill>
                <a:latin typeface="Montserrat"/>
              </a:rPr>
              <a:t>2209106027</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4315860" cy="10287000"/>
            <a:chOff x="0" y="0"/>
            <a:chExt cx="1136687" cy="2709333"/>
          </a:xfrm>
        </p:grpSpPr>
        <p:sp>
          <p:nvSpPr>
            <p:cNvPr name="Freeform 3" id="3"/>
            <p:cNvSpPr/>
            <p:nvPr/>
          </p:nvSpPr>
          <p:spPr>
            <a:xfrm flipH="false" flipV="false" rot="0">
              <a:off x="0" y="0"/>
              <a:ext cx="1136687" cy="2709333"/>
            </a:xfrm>
            <a:custGeom>
              <a:avLst/>
              <a:gdLst/>
              <a:ahLst/>
              <a:cxnLst/>
              <a:rect r="r" b="b" t="t" l="l"/>
              <a:pathLst>
                <a:path h="2709333" w="1136687">
                  <a:moveTo>
                    <a:pt x="0" y="0"/>
                  </a:moveTo>
                  <a:lnTo>
                    <a:pt x="1136687" y="0"/>
                  </a:lnTo>
                  <a:lnTo>
                    <a:pt x="1136687" y="2709333"/>
                  </a:lnTo>
                  <a:lnTo>
                    <a:pt x="0" y="2709333"/>
                  </a:lnTo>
                  <a:close/>
                </a:path>
              </a:pathLst>
            </a:custGeom>
            <a:solidFill>
              <a:srgbClr val="A0153E"/>
            </a:solidFill>
          </p:spPr>
        </p:sp>
        <p:sp>
          <p:nvSpPr>
            <p:cNvPr name="TextBox 4" id="4"/>
            <p:cNvSpPr txBox="true"/>
            <p:nvPr/>
          </p:nvSpPr>
          <p:spPr>
            <a:xfrm>
              <a:off x="0" y="-47625"/>
              <a:ext cx="1136687" cy="2756958"/>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028700" y="1065702"/>
            <a:ext cx="6574320" cy="7592657"/>
            <a:chOff x="0" y="0"/>
            <a:chExt cx="2028618" cy="2342843"/>
          </a:xfrm>
        </p:grpSpPr>
        <p:sp>
          <p:nvSpPr>
            <p:cNvPr name="Freeform 6" id="6"/>
            <p:cNvSpPr/>
            <p:nvPr/>
          </p:nvSpPr>
          <p:spPr>
            <a:xfrm flipH="false" flipV="false" rot="0">
              <a:off x="0" y="0"/>
              <a:ext cx="2028618" cy="2342843"/>
            </a:xfrm>
            <a:custGeom>
              <a:avLst/>
              <a:gdLst/>
              <a:ahLst/>
              <a:cxnLst/>
              <a:rect r="r" b="b" t="t" l="l"/>
              <a:pathLst>
                <a:path h="2342843" w="2028618">
                  <a:moveTo>
                    <a:pt x="0" y="0"/>
                  </a:moveTo>
                  <a:lnTo>
                    <a:pt x="2028618" y="0"/>
                  </a:lnTo>
                  <a:lnTo>
                    <a:pt x="2028618" y="2342843"/>
                  </a:lnTo>
                  <a:lnTo>
                    <a:pt x="0" y="2342843"/>
                  </a:lnTo>
                  <a:close/>
                </a:path>
              </a:pathLst>
            </a:custGeom>
            <a:solidFill>
              <a:srgbClr val="C70039"/>
            </a:solidFill>
          </p:spPr>
        </p:sp>
        <p:sp>
          <p:nvSpPr>
            <p:cNvPr name="TextBox 7" id="7"/>
            <p:cNvSpPr txBox="true"/>
            <p:nvPr/>
          </p:nvSpPr>
          <p:spPr>
            <a:xfrm>
              <a:off x="0" y="-47625"/>
              <a:ext cx="2028618" cy="2390468"/>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028700" y="0"/>
            <a:ext cx="6145561" cy="8373892"/>
            <a:chOff x="0" y="0"/>
            <a:chExt cx="8194082" cy="11165189"/>
          </a:xfrm>
        </p:grpSpPr>
        <p:pic>
          <p:nvPicPr>
            <p:cNvPr name="Picture 9" id="9"/>
            <p:cNvPicPr>
              <a:picLocks noChangeAspect="true"/>
            </p:cNvPicPr>
            <p:nvPr/>
          </p:nvPicPr>
          <p:blipFill>
            <a:blip r:embed="rId2"/>
            <a:srcRect l="25552" t="0" r="25552" b="0"/>
            <a:stretch>
              <a:fillRect/>
            </a:stretch>
          </p:blipFill>
          <p:spPr>
            <a:xfrm flipH="false" flipV="false">
              <a:off x="0" y="0"/>
              <a:ext cx="8194082" cy="11165189"/>
            </a:xfrm>
            <a:prstGeom prst="rect">
              <a:avLst/>
            </a:prstGeom>
          </p:spPr>
        </p:pic>
      </p:grpSp>
      <p:grpSp>
        <p:nvGrpSpPr>
          <p:cNvPr name="Group 10" id="10"/>
          <p:cNvGrpSpPr/>
          <p:nvPr/>
        </p:nvGrpSpPr>
        <p:grpSpPr>
          <a:xfrm rot="0">
            <a:off x="16713120" y="9258300"/>
            <a:ext cx="1574880" cy="546180"/>
            <a:chOff x="0" y="0"/>
            <a:chExt cx="414783" cy="143850"/>
          </a:xfrm>
        </p:grpSpPr>
        <p:sp>
          <p:nvSpPr>
            <p:cNvPr name="Freeform 11" id="11"/>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12" id="12"/>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13" id="13"/>
          <p:cNvGrpSpPr/>
          <p:nvPr/>
        </p:nvGrpSpPr>
        <p:grpSpPr>
          <a:xfrm rot="0">
            <a:off x="16713120" y="9258300"/>
            <a:ext cx="546180" cy="54618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70039"/>
            </a:solidFill>
          </p:spPr>
        </p:sp>
        <p:sp>
          <p:nvSpPr>
            <p:cNvPr name="TextBox 15" id="15"/>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6" id="16"/>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7" id="17"/>
          <p:cNvSpPr/>
          <p:nvPr/>
        </p:nvSpPr>
        <p:spPr>
          <a:xfrm flipH="false" flipV="false" rot="0">
            <a:off x="9241676" y="4109424"/>
            <a:ext cx="490258" cy="345018"/>
          </a:xfrm>
          <a:custGeom>
            <a:avLst/>
            <a:gdLst/>
            <a:ahLst/>
            <a:cxnLst/>
            <a:rect r="r" b="b" t="t" l="l"/>
            <a:pathLst>
              <a:path h="345018" w="490258">
                <a:moveTo>
                  <a:pt x="0" y="0"/>
                </a:moveTo>
                <a:lnTo>
                  <a:pt x="490258" y="0"/>
                </a:lnTo>
                <a:lnTo>
                  <a:pt x="490258" y="345018"/>
                </a:lnTo>
                <a:lnTo>
                  <a:pt x="0" y="3450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0">
            <a:off x="9241676" y="6522952"/>
            <a:ext cx="490258" cy="345018"/>
          </a:xfrm>
          <a:custGeom>
            <a:avLst/>
            <a:gdLst/>
            <a:ahLst/>
            <a:cxnLst/>
            <a:rect r="r" b="b" t="t" l="l"/>
            <a:pathLst>
              <a:path h="345018" w="490258">
                <a:moveTo>
                  <a:pt x="0" y="0"/>
                </a:moveTo>
                <a:lnTo>
                  <a:pt x="490258" y="0"/>
                </a:lnTo>
                <a:lnTo>
                  <a:pt x="490258" y="345017"/>
                </a:lnTo>
                <a:lnTo>
                  <a:pt x="0" y="34501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9" id="19"/>
          <p:cNvSpPr txBox="true"/>
          <p:nvPr/>
        </p:nvSpPr>
        <p:spPr>
          <a:xfrm rot="0">
            <a:off x="9241676" y="4763539"/>
            <a:ext cx="7451506" cy="1371600"/>
          </a:xfrm>
          <a:prstGeom prst="rect">
            <a:avLst/>
          </a:prstGeom>
        </p:spPr>
        <p:txBody>
          <a:bodyPr anchor="t" rtlCol="false" tIns="0" lIns="0" bIns="0" rIns="0">
            <a:spAutoFit/>
          </a:bodyPr>
          <a:lstStyle/>
          <a:p>
            <a:pPr marL="323848" indent="-161924" lvl="1">
              <a:lnSpc>
                <a:spcPts val="2249"/>
              </a:lnSpc>
              <a:buFont typeface="Arial"/>
              <a:buChar char="•"/>
            </a:pPr>
            <a:r>
              <a:rPr lang="en-US" sz="1499">
                <a:solidFill>
                  <a:srgbClr val="062C3D"/>
                </a:solidFill>
                <a:latin typeface="Montserrat"/>
              </a:rPr>
              <a:t>Desain bersih dan intuitif dengan navigasi yang mudah.</a:t>
            </a:r>
          </a:p>
          <a:p>
            <a:pPr marL="323848" indent="-161924" lvl="1">
              <a:lnSpc>
                <a:spcPts val="2249"/>
              </a:lnSpc>
              <a:buFont typeface="Arial"/>
              <a:buChar char="•"/>
            </a:pPr>
            <a:r>
              <a:rPr lang="en-US" sz="1499">
                <a:solidFill>
                  <a:srgbClr val="062C3D"/>
                </a:solidFill>
                <a:latin typeface="Montserrat"/>
              </a:rPr>
              <a:t>Menyertakan visual menarik dari eskrim untuk merangsang selera pengguna.</a:t>
            </a:r>
          </a:p>
          <a:p>
            <a:pPr marL="323848" indent="-161924" lvl="1">
              <a:lnSpc>
                <a:spcPts val="2249"/>
              </a:lnSpc>
              <a:buFont typeface="Arial"/>
              <a:buChar char="•"/>
            </a:pPr>
            <a:r>
              <a:rPr lang="en-US" sz="1499">
                <a:solidFill>
                  <a:srgbClr val="062C3D"/>
                </a:solidFill>
                <a:latin typeface="Montserrat"/>
              </a:rPr>
              <a:t>Memastikan responsif pada perangkat mobile untuk pengalaman browsing yang lancar.</a:t>
            </a:r>
          </a:p>
        </p:txBody>
      </p:sp>
      <p:sp>
        <p:nvSpPr>
          <p:cNvPr name="TextBox 20" id="20"/>
          <p:cNvSpPr txBox="true"/>
          <p:nvPr/>
        </p:nvSpPr>
        <p:spPr>
          <a:xfrm rot="0">
            <a:off x="9241676" y="7167541"/>
            <a:ext cx="7451506" cy="1123949"/>
          </a:xfrm>
          <a:prstGeom prst="rect">
            <a:avLst/>
          </a:prstGeom>
        </p:spPr>
        <p:txBody>
          <a:bodyPr anchor="t" rtlCol="false" tIns="0" lIns="0" bIns="0" rIns="0">
            <a:spAutoFit/>
          </a:bodyPr>
          <a:lstStyle/>
          <a:p>
            <a:pPr marL="431805" indent="-215903" lvl="1">
              <a:lnSpc>
                <a:spcPts val="3000"/>
              </a:lnSpc>
              <a:buFont typeface="Arial"/>
              <a:buChar char="•"/>
            </a:pPr>
            <a:r>
              <a:rPr lang="en-US" sz="2000">
                <a:solidFill>
                  <a:srgbClr val="062C3D"/>
                </a:solidFill>
                <a:latin typeface="Montserrat"/>
              </a:rPr>
              <a:t>Menampilkan beragam rasa dan produk eskrim.</a:t>
            </a:r>
          </a:p>
          <a:p>
            <a:pPr marL="431805" indent="-215903" lvl="1">
              <a:lnSpc>
                <a:spcPts val="3000"/>
              </a:lnSpc>
              <a:buFont typeface="Arial"/>
              <a:buChar char="•"/>
            </a:pPr>
            <a:r>
              <a:rPr lang="en-US" sz="2000">
                <a:solidFill>
                  <a:srgbClr val="062C3D"/>
                </a:solidFill>
                <a:latin typeface="Montserrat"/>
              </a:rPr>
              <a:t>Memasukkan gambar berkualitas tinggi dan deskripsi untuk setiap item.</a:t>
            </a:r>
          </a:p>
        </p:txBody>
      </p:sp>
      <p:sp>
        <p:nvSpPr>
          <p:cNvPr name="TextBox 21" id="21"/>
          <p:cNvSpPr txBox="true"/>
          <p:nvPr/>
        </p:nvSpPr>
        <p:spPr>
          <a:xfrm rot="0">
            <a:off x="10059578" y="4150237"/>
            <a:ext cx="5679792" cy="320675"/>
          </a:xfrm>
          <a:prstGeom prst="rect">
            <a:avLst/>
          </a:prstGeom>
        </p:spPr>
        <p:txBody>
          <a:bodyPr anchor="t" rtlCol="false" tIns="0" lIns="0" bIns="0" rIns="0">
            <a:spAutoFit/>
          </a:bodyPr>
          <a:lstStyle/>
          <a:p>
            <a:pPr>
              <a:lnSpc>
                <a:spcPts val="2499"/>
              </a:lnSpc>
            </a:pPr>
            <a:r>
              <a:rPr lang="en-US" sz="2499">
                <a:solidFill>
                  <a:srgbClr val="062C3D"/>
                </a:solidFill>
                <a:latin typeface="Montserrat Bold"/>
              </a:rPr>
              <a:t>Desain Antarmuka Pengguna</a:t>
            </a:r>
          </a:p>
        </p:txBody>
      </p:sp>
      <p:sp>
        <p:nvSpPr>
          <p:cNvPr name="TextBox 22" id="22"/>
          <p:cNvSpPr txBox="true"/>
          <p:nvPr/>
        </p:nvSpPr>
        <p:spPr>
          <a:xfrm rot="0">
            <a:off x="10059578" y="6563764"/>
            <a:ext cx="7199722" cy="320675"/>
          </a:xfrm>
          <a:prstGeom prst="rect">
            <a:avLst/>
          </a:prstGeom>
        </p:spPr>
        <p:txBody>
          <a:bodyPr anchor="t" rtlCol="false" tIns="0" lIns="0" bIns="0" rIns="0">
            <a:spAutoFit/>
          </a:bodyPr>
          <a:lstStyle/>
          <a:p>
            <a:pPr>
              <a:lnSpc>
                <a:spcPts val="2499"/>
              </a:lnSpc>
            </a:pPr>
            <a:r>
              <a:rPr lang="en-US" sz="2499">
                <a:solidFill>
                  <a:srgbClr val="062C3D"/>
                </a:solidFill>
                <a:latin typeface="Montserrat Bold"/>
              </a:rPr>
              <a:t>Katalog Produk</a:t>
            </a:r>
          </a:p>
        </p:txBody>
      </p:sp>
      <p:sp>
        <p:nvSpPr>
          <p:cNvPr name="AutoShape 23" id="23"/>
          <p:cNvSpPr/>
          <p:nvPr/>
        </p:nvSpPr>
        <p:spPr>
          <a:xfrm>
            <a:off x="9144000" y="3464235"/>
            <a:ext cx="781916" cy="0"/>
          </a:xfrm>
          <a:prstGeom prst="line">
            <a:avLst/>
          </a:prstGeom>
          <a:ln cap="flat" w="38100">
            <a:solidFill>
              <a:srgbClr val="0CA3B3"/>
            </a:solidFill>
            <a:prstDash val="solid"/>
            <a:headEnd type="none" len="sm" w="sm"/>
            <a:tailEnd type="none" len="sm" w="sm"/>
          </a:ln>
        </p:spPr>
      </p:sp>
      <p:sp>
        <p:nvSpPr>
          <p:cNvPr name="TextBox 24" id="24"/>
          <p:cNvSpPr txBox="true"/>
          <p:nvPr/>
        </p:nvSpPr>
        <p:spPr>
          <a:xfrm rot="0">
            <a:off x="9144000" y="1408602"/>
            <a:ext cx="7549182" cy="1546225"/>
          </a:xfrm>
          <a:prstGeom prst="rect">
            <a:avLst/>
          </a:prstGeom>
        </p:spPr>
        <p:txBody>
          <a:bodyPr anchor="t" rtlCol="false" tIns="0" lIns="0" bIns="0" rIns="0">
            <a:spAutoFit/>
          </a:bodyPr>
          <a:lstStyle/>
          <a:p>
            <a:pPr>
              <a:lnSpc>
                <a:spcPts val="6049"/>
              </a:lnSpc>
            </a:pPr>
            <a:r>
              <a:rPr lang="en-US" sz="5499">
                <a:solidFill>
                  <a:srgbClr val="062C3D"/>
                </a:solidFill>
                <a:latin typeface="Montserrat Classic Bold"/>
              </a:rPr>
              <a:t>DESIGN REQUIREMENTS</a:t>
            </a:r>
          </a:p>
        </p:txBody>
      </p:sp>
      <p:sp>
        <p:nvSpPr>
          <p:cNvPr name="Freeform 25" id="25"/>
          <p:cNvSpPr/>
          <p:nvPr/>
        </p:nvSpPr>
        <p:spPr>
          <a:xfrm flipH="false" flipV="false" rot="-5400000">
            <a:off x="16918629" y="668996"/>
            <a:ext cx="681343" cy="793412"/>
          </a:xfrm>
          <a:custGeom>
            <a:avLst/>
            <a:gdLst/>
            <a:ahLst/>
            <a:cxnLst/>
            <a:rect r="r" b="b" t="t" l="l"/>
            <a:pathLst>
              <a:path h="793412" w="681343">
                <a:moveTo>
                  <a:pt x="0" y="0"/>
                </a:moveTo>
                <a:lnTo>
                  <a:pt x="681342" y="0"/>
                </a:lnTo>
                <a:lnTo>
                  <a:pt x="681342" y="793412"/>
                </a:lnTo>
                <a:lnTo>
                  <a:pt x="0" y="7934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713120" y="9258300"/>
            <a:ext cx="1574880" cy="546180"/>
            <a:chOff x="0" y="0"/>
            <a:chExt cx="414783" cy="143850"/>
          </a:xfrm>
        </p:grpSpPr>
        <p:sp>
          <p:nvSpPr>
            <p:cNvPr name="Freeform 3" id="3"/>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4" id="4"/>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546180" cy="54618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70039"/>
            </a:solidFill>
          </p:spPr>
        </p:sp>
        <p:sp>
          <p:nvSpPr>
            <p:cNvPr name="TextBox 7" id="7"/>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8" id="8"/>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10676774" y="1065702"/>
            <a:ext cx="4019992" cy="7592657"/>
            <a:chOff x="0" y="0"/>
            <a:chExt cx="1240437" cy="2342843"/>
          </a:xfrm>
        </p:grpSpPr>
        <p:sp>
          <p:nvSpPr>
            <p:cNvPr name="Freeform 10" id="10"/>
            <p:cNvSpPr/>
            <p:nvPr/>
          </p:nvSpPr>
          <p:spPr>
            <a:xfrm flipH="false" flipV="false" rot="0">
              <a:off x="0" y="0"/>
              <a:ext cx="1240437" cy="2342843"/>
            </a:xfrm>
            <a:custGeom>
              <a:avLst/>
              <a:gdLst/>
              <a:ahLst/>
              <a:cxnLst/>
              <a:rect r="r" b="b" t="t" l="l"/>
              <a:pathLst>
                <a:path h="2342843" w="1240437">
                  <a:moveTo>
                    <a:pt x="0" y="0"/>
                  </a:moveTo>
                  <a:lnTo>
                    <a:pt x="1240437" y="0"/>
                  </a:lnTo>
                  <a:lnTo>
                    <a:pt x="1240437" y="2342843"/>
                  </a:lnTo>
                  <a:lnTo>
                    <a:pt x="0" y="2342843"/>
                  </a:lnTo>
                  <a:close/>
                </a:path>
              </a:pathLst>
            </a:custGeom>
            <a:solidFill>
              <a:srgbClr val="C70039"/>
            </a:solidFill>
          </p:spPr>
        </p:sp>
        <p:sp>
          <p:nvSpPr>
            <p:cNvPr name="TextBox 11" id="11"/>
            <p:cNvSpPr txBox="true"/>
            <p:nvPr/>
          </p:nvSpPr>
          <p:spPr>
            <a:xfrm>
              <a:off x="0" y="-47625"/>
              <a:ext cx="1240437" cy="2390468"/>
            </a:xfrm>
            <a:prstGeom prst="rect">
              <a:avLst/>
            </a:prstGeom>
          </p:spPr>
          <p:txBody>
            <a:bodyPr anchor="ctr" rtlCol="false" tIns="50800" lIns="50800" bIns="50800" rIns="50800"/>
            <a:lstStyle/>
            <a:p>
              <a:pPr algn="ctr">
                <a:lnSpc>
                  <a:spcPts val="2800"/>
                </a:lnSpc>
              </a:pPr>
            </a:p>
          </p:txBody>
        </p:sp>
      </p:grpSp>
      <p:grpSp>
        <p:nvGrpSpPr>
          <p:cNvPr name="Group 12" id="12"/>
          <p:cNvGrpSpPr/>
          <p:nvPr/>
        </p:nvGrpSpPr>
        <p:grpSpPr>
          <a:xfrm rot="0">
            <a:off x="11105532" y="0"/>
            <a:ext cx="7182468" cy="8229600"/>
            <a:chOff x="0" y="0"/>
            <a:chExt cx="9576623" cy="10972800"/>
          </a:xfrm>
        </p:grpSpPr>
        <p:pic>
          <p:nvPicPr>
            <p:cNvPr name="Picture 13" id="13"/>
            <p:cNvPicPr>
              <a:picLocks noChangeAspect="true"/>
            </p:cNvPicPr>
            <p:nvPr/>
          </p:nvPicPr>
          <p:blipFill>
            <a:blip r:embed="rId4"/>
            <a:srcRect l="0" t="11759" r="0" b="11759"/>
            <a:stretch>
              <a:fillRect/>
            </a:stretch>
          </p:blipFill>
          <p:spPr>
            <a:xfrm flipH="false" flipV="false">
              <a:off x="0" y="0"/>
              <a:ext cx="9576623" cy="10972800"/>
            </a:xfrm>
            <a:prstGeom prst="rect">
              <a:avLst/>
            </a:prstGeom>
          </p:spPr>
        </p:pic>
      </p:grpSp>
      <p:sp>
        <p:nvSpPr>
          <p:cNvPr name="Freeform 14" id="14"/>
          <p:cNvSpPr/>
          <p:nvPr/>
        </p:nvSpPr>
        <p:spPr>
          <a:xfrm flipH="false" flipV="false" rot="-5400000">
            <a:off x="719219" y="8775992"/>
            <a:ext cx="681343" cy="793412"/>
          </a:xfrm>
          <a:custGeom>
            <a:avLst/>
            <a:gdLst/>
            <a:ahLst/>
            <a:cxnLst/>
            <a:rect r="r" b="b" t="t" l="l"/>
            <a:pathLst>
              <a:path h="793412" w="681343">
                <a:moveTo>
                  <a:pt x="0" y="0"/>
                </a:moveTo>
                <a:lnTo>
                  <a:pt x="681343" y="0"/>
                </a:lnTo>
                <a:lnTo>
                  <a:pt x="681343" y="793412"/>
                </a:lnTo>
                <a:lnTo>
                  <a:pt x="0" y="79341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5" id="15"/>
          <p:cNvSpPr/>
          <p:nvPr/>
        </p:nvSpPr>
        <p:spPr>
          <a:xfrm>
            <a:off x="2520003" y="3984063"/>
            <a:ext cx="781916" cy="0"/>
          </a:xfrm>
          <a:prstGeom prst="line">
            <a:avLst/>
          </a:prstGeom>
          <a:ln cap="flat" w="38100">
            <a:solidFill>
              <a:srgbClr val="C70039"/>
            </a:solidFill>
            <a:prstDash val="solid"/>
            <a:headEnd type="none" len="sm" w="sm"/>
            <a:tailEnd type="none" len="sm" w="sm"/>
          </a:ln>
        </p:spPr>
      </p:sp>
      <p:sp>
        <p:nvSpPr>
          <p:cNvPr name="TextBox 16" id="16"/>
          <p:cNvSpPr txBox="true"/>
          <p:nvPr/>
        </p:nvSpPr>
        <p:spPr>
          <a:xfrm rot="0">
            <a:off x="2023082" y="757420"/>
            <a:ext cx="1838300" cy="565785"/>
          </a:xfrm>
          <a:prstGeom prst="rect">
            <a:avLst/>
          </a:prstGeom>
        </p:spPr>
        <p:txBody>
          <a:bodyPr anchor="t" rtlCol="false" tIns="0" lIns="0" bIns="0" rIns="0">
            <a:spAutoFit/>
          </a:bodyPr>
          <a:lstStyle/>
          <a:p>
            <a:pPr>
              <a:lnSpc>
                <a:spcPts val="2220"/>
              </a:lnSpc>
            </a:pPr>
            <a:r>
              <a:rPr lang="en-US" sz="2000">
                <a:solidFill>
                  <a:srgbClr val="062C3D"/>
                </a:solidFill>
                <a:latin typeface="Montserrat Classic"/>
              </a:rPr>
              <a:t>Universitas</a:t>
            </a:r>
          </a:p>
          <a:p>
            <a:pPr>
              <a:lnSpc>
                <a:spcPts val="2220"/>
              </a:lnSpc>
            </a:pPr>
            <a:r>
              <a:rPr lang="en-US" sz="2000">
                <a:solidFill>
                  <a:srgbClr val="062C3D"/>
                </a:solidFill>
                <a:latin typeface="Montserrat Classic"/>
              </a:rPr>
              <a:t>Mulawarman</a:t>
            </a:r>
          </a:p>
        </p:txBody>
      </p:sp>
      <p:sp>
        <p:nvSpPr>
          <p:cNvPr name="TextBox 17" id="17"/>
          <p:cNvSpPr txBox="true"/>
          <p:nvPr/>
        </p:nvSpPr>
        <p:spPr>
          <a:xfrm rot="0">
            <a:off x="2520003" y="2049098"/>
            <a:ext cx="7549182" cy="1546225"/>
          </a:xfrm>
          <a:prstGeom prst="rect">
            <a:avLst/>
          </a:prstGeom>
        </p:spPr>
        <p:txBody>
          <a:bodyPr anchor="t" rtlCol="false" tIns="0" lIns="0" bIns="0" rIns="0">
            <a:spAutoFit/>
          </a:bodyPr>
          <a:lstStyle/>
          <a:p>
            <a:pPr>
              <a:lnSpc>
                <a:spcPts val="6049"/>
              </a:lnSpc>
            </a:pPr>
            <a:r>
              <a:rPr lang="en-US" sz="5499">
                <a:solidFill>
                  <a:srgbClr val="062C3D"/>
                </a:solidFill>
                <a:latin typeface="Montserrat Classic Bold"/>
              </a:rPr>
              <a:t>USER REQUIREMENTS</a:t>
            </a:r>
          </a:p>
        </p:txBody>
      </p:sp>
      <p:sp>
        <p:nvSpPr>
          <p:cNvPr name="TextBox 18" id="18"/>
          <p:cNvSpPr txBox="true"/>
          <p:nvPr/>
        </p:nvSpPr>
        <p:spPr>
          <a:xfrm rot="0">
            <a:off x="2520003" y="4459393"/>
            <a:ext cx="6795942" cy="2647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Sebagai Pelanggan yang menginginkan es krim yang nikmat. </a:t>
            </a:r>
            <a:r>
              <a:rPr lang="en-US" sz="2000">
                <a:solidFill>
                  <a:srgbClr val="062C3D"/>
                </a:solidFill>
                <a:latin typeface="Montserrat"/>
              </a:rPr>
              <a:t>Saya ingin menelusuri rasa es krim dan pilihan menu di halaman web toko agar Saya dapat memutuskan apa yang akan dipesan sebelum mengunjungi toko atau menjelajahi pilihan pesan antar. Saya juga ingin mengetahui lokasi dan kontak yang dapat dihubungi.</a:t>
            </a:r>
          </a:p>
        </p:txBody>
      </p:sp>
      <p:sp>
        <p:nvSpPr>
          <p:cNvPr name="Freeform 19" id="19"/>
          <p:cNvSpPr/>
          <p:nvPr/>
        </p:nvSpPr>
        <p:spPr>
          <a:xfrm flipH="false" flipV="false" rot="0">
            <a:off x="767468" y="500906"/>
            <a:ext cx="1055588" cy="1055588"/>
          </a:xfrm>
          <a:custGeom>
            <a:avLst/>
            <a:gdLst/>
            <a:ahLst/>
            <a:cxnLst/>
            <a:rect r="r" b="b" t="t" l="l"/>
            <a:pathLst>
              <a:path h="1055588" w="1055588">
                <a:moveTo>
                  <a:pt x="0" y="0"/>
                </a:moveTo>
                <a:lnTo>
                  <a:pt x="1055589" y="0"/>
                </a:lnTo>
                <a:lnTo>
                  <a:pt x="1055589" y="1055588"/>
                </a:lnTo>
                <a:lnTo>
                  <a:pt x="0" y="1055588"/>
                </a:lnTo>
                <a:lnTo>
                  <a:pt x="0" y="0"/>
                </a:lnTo>
                <a:close/>
              </a:path>
            </a:pathLst>
          </a:custGeom>
          <a:blipFill>
            <a:blip r:embed="rId7"/>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575" y="-314325"/>
            <a:ext cx="18288000" cy="2128393"/>
            <a:chOff x="0" y="0"/>
            <a:chExt cx="4816593" cy="560564"/>
          </a:xfrm>
        </p:grpSpPr>
        <p:sp>
          <p:nvSpPr>
            <p:cNvPr name="Freeform 3" id="3"/>
            <p:cNvSpPr/>
            <p:nvPr/>
          </p:nvSpPr>
          <p:spPr>
            <a:xfrm flipH="false" flipV="false" rot="0">
              <a:off x="0" y="0"/>
              <a:ext cx="4816592" cy="560564"/>
            </a:xfrm>
            <a:custGeom>
              <a:avLst/>
              <a:gdLst/>
              <a:ahLst/>
              <a:cxnLst/>
              <a:rect r="r" b="b" t="t" l="l"/>
              <a:pathLst>
                <a:path h="560564" w="4816592">
                  <a:moveTo>
                    <a:pt x="0" y="0"/>
                  </a:moveTo>
                  <a:lnTo>
                    <a:pt x="4816592" y="0"/>
                  </a:lnTo>
                  <a:lnTo>
                    <a:pt x="4816592" y="560564"/>
                  </a:lnTo>
                  <a:lnTo>
                    <a:pt x="0" y="560564"/>
                  </a:lnTo>
                  <a:close/>
                </a:path>
              </a:pathLst>
            </a:custGeom>
            <a:solidFill>
              <a:srgbClr val="A0153E"/>
            </a:solidFill>
          </p:spPr>
        </p:sp>
        <p:sp>
          <p:nvSpPr>
            <p:cNvPr name="TextBox 4" id="4"/>
            <p:cNvSpPr txBox="true"/>
            <p:nvPr/>
          </p:nvSpPr>
          <p:spPr>
            <a:xfrm>
              <a:off x="0" y="-47625"/>
              <a:ext cx="4816593" cy="608189"/>
            </a:xfrm>
            <a:prstGeom prst="rect">
              <a:avLst/>
            </a:prstGeom>
          </p:spPr>
          <p:txBody>
            <a:bodyPr anchor="ctr" rtlCol="false" tIns="50800" lIns="50800" bIns="50800" rIns="50800"/>
            <a:lstStyle/>
            <a:p>
              <a:pPr algn="ctr">
                <a:lnSpc>
                  <a:spcPts val="2800"/>
                </a:lnSpc>
              </a:pPr>
            </a:p>
          </p:txBody>
        </p:sp>
      </p:grpSp>
      <p:sp>
        <p:nvSpPr>
          <p:cNvPr name="AutoShape 5" id="5"/>
          <p:cNvSpPr/>
          <p:nvPr/>
        </p:nvSpPr>
        <p:spPr>
          <a:xfrm>
            <a:off x="1109894" y="1526159"/>
            <a:ext cx="781916" cy="0"/>
          </a:xfrm>
          <a:prstGeom prst="line">
            <a:avLst/>
          </a:prstGeom>
          <a:ln cap="flat" w="38100">
            <a:solidFill>
              <a:srgbClr val="062C3D"/>
            </a:solidFill>
            <a:prstDash val="solid"/>
            <a:headEnd type="none" len="sm" w="sm"/>
            <a:tailEnd type="none" len="sm" w="sm"/>
          </a:ln>
        </p:spPr>
      </p:sp>
      <p:sp>
        <p:nvSpPr>
          <p:cNvPr name="Freeform 6" id="6"/>
          <p:cNvSpPr/>
          <p:nvPr/>
        </p:nvSpPr>
        <p:spPr>
          <a:xfrm flipH="false" flipV="false" rot="-5400000">
            <a:off x="15625446" y="279921"/>
            <a:ext cx="681343" cy="793412"/>
          </a:xfrm>
          <a:custGeom>
            <a:avLst/>
            <a:gdLst/>
            <a:ahLst/>
            <a:cxnLst/>
            <a:rect r="r" b="b" t="t" l="l"/>
            <a:pathLst>
              <a:path h="793412" w="681343">
                <a:moveTo>
                  <a:pt x="0" y="0"/>
                </a:moveTo>
                <a:lnTo>
                  <a:pt x="681343" y="0"/>
                </a:lnTo>
                <a:lnTo>
                  <a:pt x="681343" y="793413"/>
                </a:lnTo>
                <a:lnTo>
                  <a:pt x="0" y="7934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109894" y="383581"/>
            <a:ext cx="8631483" cy="784225"/>
          </a:xfrm>
          <a:prstGeom prst="rect">
            <a:avLst/>
          </a:prstGeom>
        </p:spPr>
        <p:txBody>
          <a:bodyPr anchor="t" rtlCol="false" tIns="0" lIns="0" bIns="0" rIns="0">
            <a:spAutoFit/>
          </a:bodyPr>
          <a:lstStyle/>
          <a:p>
            <a:pPr>
              <a:lnSpc>
                <a:spcPts val="6049"/>
              </a:lnSpc>
            </a:pPr>
            <a:r>
              <a:rPr lang="en-US" sz="5499">
                <a:solidFill>
                  <a:srgbClr val="FFFFFF"/>
                </a:solidFill>
                <a:latin typeface="Montserrat Classic Bold"/>
              </a:rPr>
              <a:t>STORYBOARD</a:t>
            </a:r>
          </a:p>
        </p:txBody>
      </p:sp>
      <p:sp>
        <p:nvSpPr>
          <p:cNvPr name="Freeform 8" id="8"/>
          <p:cNvSpPr/>
          <p:nvPr/>
        </p:nvSpPr>
        <p:spPr>
          <a:xfrm flipH="false" flipV="false" rot="0">
            <a:off x="450572" y="2176018"/>
            <a:ext cx="6173255" cy="3124404"/>
          </a:xfrm>
          <a:custGeom>
            <a:avLst/>
            <a:gdLst/>
            <a:ahLst/>
            <a:cxnLst/>
            <a:rect r="r" b="b" t="t" l="l"/>
            <a:pathLst>
              <a:path h="3124404" w="6173255">
                <a:moveTo>
                  <a:pt x="0" y="0"/>
                </a:moveTo>
                <a:lnTo>
                  <a:pt x="6173255" y="0"/>
                </a:lnTo>
                <a:lnTo>
                  <a:pt x="6173255" y="3124403"/>
                </a:lnTo>
                <a:lnTo>
                  <a:pt x="0" y="3124403"/>
                </a:lnTo>
                <a:lnTo>
                  <a:pt x="0" y="0"/>
                </a:lnTo>
                <a:close/>
              </a:path>
            </a:pathLst>
          </a:custGeom>
          <a:blipFill>
            <a:blip r:embed="rId4"/>
            <a:stretch>
              <a:fillRect l="0" t="0" r="0" b="-25219"/>
            </a:stretch>
          </a:blipFill>
        </p:spPr>
      </p:sp>
      <p:sp>
        <p:nvSpPr>
          <p:cNvPr name="Freeform 9" id="9"/>
          <p:cNvSpPr/>
          <p:nvPr/>
        </p:nvSpPr>
        <p:spPr>
          <a:xfrm flipH="false" flipV="false" rot="0">
            <a:off x="10414167" y="2195286"/>
            <a:ext cx="5155244" cy="2358077"/>
          </a:xfrm>
          <a:custGeom>
            <a:avLst/>
            <a:gdLst/>
            <a:ahLst/>
            <a:cxnLst/>
            <a:rect r="r" b="b" t="t" l="l"/>
            <a:pathLst>
              <a:path h="2358077" w="5155244">
                <a:moveTo>
                  <a:pt x="0" y="0"/>
                </a:moveTo>
                <a:lnTo>
                  <a:pt x="5155244" y="0"/>
                </a:lnTo>
                <a:lnTo>
                  <a:pt x="5155244" y="2358077"/>
                </a:lnTo>
                <a:lnTo>
                  <a:pt x="0" y="2358077"/>
                </a:lnTo>
                <a:lnTo>
                  <a:pt x="0" y="0"/>
                </a:lnTo>
                <a:close/>
              </a:path>
            </a:pathLst>
          </a:custGeom>
          <a:blipFill>
            <a:blip r:embed="rId5"/>
            <a:stretch>
              <a:fillRect l="0" t="0" r="0" b="0"/>
            </a:stretch>
          </a:blipFill>
        </p:spPr>
      </p:sp>
      <p:sp>
        <p:nvSpPr>
          <p:cNvPr name="AutoShape 10" id="10"/>
          <p:cNvSpPr/>
          <p:nvPr/>
        </p:nvSpPr>
        <p:spPr>
          <a:xfrm>
            <a:off x="7371503" y="3374324"/>
            <a:ext cx="2369875" cy="0"/>
          </a:xfrm>
          <a:prstGeom prst="line">
            <a:avLst/>
          </a:prstGeom>
          <a:ln cap="flat" w="57150">
            <a:solidFill>
              <a:srgbClr val="000000"/>
            </a:solidFill>
            <a:prstDash val="solid"/>
            <a:headEnd type="none" len="sm" w="sm"/>
            <a:tailEnd type="arrow" len="sm" w="med"/>
          </a:ln>
        </p:spPr>
      </p:sp>
      <p:sp>
        <p:nvSpPr>
          <p:cNvPr name="Freeform 11" id="11"/>
          <p:cNvSpPr/>
          <p:nvPr/>
        </p:nvSpPr>
        <p:spPr>
          <a:xfrm flipH="false" flipV="false" rot="0">
            <a:off x="10488707" y="6123701"/>
            <a:ext cx="4929964" cy="3124404"/>
          </a:xfrm>
          <a:custGeom>
            <a:avLst/>
            <a:gdLst/>
            <a:ahLst/>
            <a:cxnLst/>
            <a:rect r="r" b="b" t="t" l="l"/>
            <a:pathLst>
              <a:path h="3124404" w="4929964">
                <a:moveTo>
                  <a:pt x="0" y="0"/>
                </a:moveTo>
                <a:lnTo>
                  <a:pt x="4929964" y="0"/>
                </a:lnTo>
                <a:lnTo>
                  <a:pt x="4929964" y="3124403"/>
                </a:lnTo>
                <a:lnTo>
                  <a:pt x="0" y="3124403"/>
                </a:lnTo>
                <a:lnTo>
                  <a:pt x="0" y="0"/>
                </a:lnTo>
                <a:close/>
              </a:path>
            </a:pathLst>
          </a:custGeom>
          <a:blipFill>
            <a:blip r:embed="rId6"/>
            <a:stretch>
              <a:fillRect l="0" t="0" r="0" b="0"/>
            </a:stretch>
          </a:blipFill>
        </p:spPr>
      </p:sp>
      <p:sp>
        <p:nvSpPr>
          <p:cNvPr name="Freeform 12" id="12"/>
          <p:cNvSpPr/>
          <p:nvPr/>
        </p:nvSpPr>
        <p:spPr>
          <a:xfrm flipH="false" flipV="false" rot="0">
            <a:off x="450572" y="6584391"/>
            <a:ext cx="5430334" cy="2139029"/>
          </a:xfrm>
          <a:custGeom>
            <a:avLst/>
            <a:gdLst/>
            <a:ahLst/>
            <a:cxnLst/>
            <a:rect r="r" b="b" t="t" l="l"/>
            <a:pathLst>
              <a:path h="2139029" w="5430334">
                <a:moveTo>
                  <a:pt x="0" y="0"/>
                </a:moveTo>
                <a:lnTo>
                  <a:pt x="5430333" y="0"/>
                </a:lnTo>
                <a:lnTo>
                  <a:pt x="5430333" y="2139030"/>
                </a:lnTo>
                <a:lnTo>
                  <a:pt x="0" y="2139030"/>
                </a:lnTo>
                <a:lnTo>
                  <a:pt x="0" y="0"/>
                </a:lnTo>
                <a:close/>
              </a:path>
            </a:pathLst>
          </a:custGeom>
          <a:blipFill>
            <a:blip r:embed="rId7"/>
            <a:stretch>
              <a:fillRect l="0" t="0" r="0" b="0"/>
            </a:stretch>
          </a:blipFill>
        </p:spPr>
      </p:sp>
      <p:sp>
        <p:nvSpPr>
          <p:cNvPr name="TextBox 13" id="13"/>
          <p:cNvSpPr txBox="true"/>
          <p:nvPr/>
        </p:nvSpPr>
        <p:spPr>
          <a:xfrm rot="0">
            <a:off x="450572" y="5405196"/>
            <a:ext cx="5043090" cy="836295"/>
          </a:xfrm>
          <a:prstGeom prst="rect">
            <a:avLst/>
          </a:prstGeom>
        </p:spPr>
        <p:txBody>
          <a:bodyPr anchor="t" rtlCol="false" tIns="0" lIns="0" bIns="0" rIns="0">
            <a:spAutoFit/>
          </a:bodyPr>
          <a:lstStyle/>
          <a:p>
            <a:pPr>
              <a:lnSpc>
                <a:spcPts val="1679"/>
              </a:lnSpc>
            </a:pPr>
            <a:r>
              <a:rPr lang="en-US" sz="1200">
                <a:solidFill>
                  <a:srgbClr val="000000"/>
                </a:solidFill>
                <a:latin typeface="Poppins"/>
              </a:rPr>
              <a:t>Ketika user  menekan tombol login maka website akan membuka </a:t>
            </a:r>
          </a:p>
          <a:p>
            <a:pPr>
              <a:lnSpc>
                <a:spcPts val="1679"/>
              </a:lnSpc>
            </a:pPr>
            <a:r>
              <a:rPr lang="en-US" sz="1200">
                <a:solidFill>
                  <a:srgbClr val="000000"/>
                </a:solidFill>
                <a:latin typeface="Poppins"/>
              </a:rPr>
              <a:t>halaman login, pengguna juga dapat membuat akun jika belum</a:t>
            </a:r>
          </a:p>
          <a:p>
            <a:pPr>
              <a:lnSpc>
                <a:spcPts val="1679"/>
              </a:lnSpc>
            </a:pPr>
            <a:r>
              <a:rPr lang="en-US" sz="1200">
                <a:solidFill>
                  <a:srgbClr val="000000"/>
                </a:solidFill>
                <a:latin typeface="Poppins"/>
              </a:rPr>
              <a:t>memiliki akun. Jika user menekan tombol lihat menu maka akan</a:t>
            </a:r>
          </a:p>
          <a:p>
            <a:pPr>
              <a:lnSpc>
                <a:spcPts val="1679"/>
              </a:lnSpc>
            </a:pPr>
            <a:r>
              <a:rPr lang="en-US" sz="1200">
                <a:solidFill>
                  <a:srgbClr val="000000"/>
                </a:solidFill>
                <a:latin typeface="Poppins"/>
              </a:rPr>
              <a:t>menuju ke bagian katalog.</a:t>
            </a:r>
          </a:p>
        </p:txBody>
      </p:sp>
      <p:sp>
        <p:nvSpPr>
          <p:cNvPr name="TextBox 14" id="14"/>
          <p:cNvSpPr txBox="true"/>
          <p:nvPr/>
        </p:nvSpPr>
        <p:spPr>
          <a:xfrm rot="0">
            <a:off x="450572" y="9037746"/>
            <a:ext cx="7874805" cy="626745"/>
          </a:xfrm>
          <a:prstGeom prst="rect">
            <a:avLst/>
          </a:prstGeom>
        </p:spPr>
        <p:txBody>
          <a:bodyPr anchor="t" rtlCol="false" tIns="0" lIns="0" bIns="0" rIns="0">
            <a:spAutoFit/>
          </a:bodyPr>
          <a:lstStyle/>
          <a:p>
            <a:pPr>
              <a:lnSpc>
                <a:spcPts val="1679"/>
              </a:lnSpc>
            </a:pPr>
            <a:r>
              <a:rPr lang="en-US" sz="1200">
                <a:solidFill>
                  <a:srgbClr val="000000"/>
                </a:solidFill>
                <a:latin typeface="Poppins"/>
              </a:rPr>
              <a:t>Ketika user  menekan tombol beli tetapi ia belum login, maka user akan dialihkan ke laman login terlebih dahulu. Jika sudah login maka user dialihkan ke laman pemesanan, setelah itu melakukan order dan dapat melakukan dan pembayaran.</a:t>
            </a:r>
          </a:p>
        </p:txBody>
      </p:sp>
      <p:sp>
        <p:nvSpPr>
          <p:cNvPr name="AutoShape 15" id="15"/>
          <p:cNvSpPr/>
          <p:nvPr/>
        </p:nvSpPr>
        <p:spPr>
          <a:xfrm flipH="true" flipV="true">
            <a:off x="6878076" y="7802035"/>
            <a:ext cx="2858539" cy="13723"/>
          </a:xfrm>
          <a:prstGeom prst="line">
            <a:avLst/>
          </a:prstGeom>
          <a:ln cap="flat" w="57150">
            <a:solidFill>
              <a:srgbClr val="000000"/>
            </a:solidFill>
            <a:prstDash val="solid"/>
            <a:headEnd type="none" len="sm" w="sm"/>
            <a:tailEnd type="arrow" len="sm" w="med"/>
          </a:ln>
        </p:spPr>
      </p:sp>
      <p:sp>
        <p:nvSpPr>
          <p:cNvPr name="AutoShape 16" id="16"/>
          <p:cNvSpPr/>
          <p:nvPr/>
        </p:nvSpPr>
        <p:spPr>
          <a:xfrm flipV="true">
            <a:off x="13020364" y="4881023"/>
            <a:ext cx="0" cy="918509"/>
          </a:xfrm>
          <a:prstGeom prst="line">
            <a:avLst/>
          </a:prstGeom>
          <a:ln cap="flat" w="57150">
            <a:solidFill>
              <a:srgbClr val="000000"/>
            </a:solidFill>
            <a:prstDash val="solid"/>
            <a:headEnd type="none" len="sm" w="sm"/>
            <a:tailEnd type="arrow" len="sm" w="med"/>
          </a:ln>
        </p:spPr>
      </p:sp>
      <p:sp>
        <p:nvSpPr>
          <p:cNvPr name="AutoShape 17" id="17"/>
          <p:cNvSpPr/>
          <p:nvPr/>
        </p:nvSpPr>
        <p:spPr>
          <a:xfrm>
            <a:off x="7371503" y="5300421"/>
            <a:ext cx="2369875" cy="823279"/>
          </a:xfrm>
          <a:prstGeom prst="line">
            <a:avLst/>
          </a:prstGeom>
          <a:ln cap="flat" w="57150">
            <a:solidFill>
              <a:srgbClr val="000000"/>
            </a:solidFill>
            <a:prstDash val="solid"/>
            <a:headEnd type="none" len="sm" w="sm"/>
            <a:tailEnd type="arrow" len="sm" w="med"/>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575" y="-314325"/>
            <a:ext cx="18288000" cy="2128393"/>
            <a:chOff x="0" y="0"/>
            <a:chExt cx="4816593" cy="560564"/>
          </a:xfrm>
        </p:grpSpPr>
        <p:sp>
          <p:nvSpPr>
            <p:cNvPr name="Freeform 3" id="3"/>
            <p:cNvSpPr/>
            <p:nvPr/>
          </p:nvSpPr>
          <p:spPr>
            <a:xfrm flipH="false" flipV="false" rot="0">
              <a:off x="0" y="0"/>
              <a:ext cx="4816592" cy="560564"/>
            </a:xfrm>
            <a:custGeom>
              <a:avLst/>
              <a:gdLst/>
              <a:ahLst/>
              <a:cxnLst/>
              <a:rect r="r" b="b" t="t" l="l"/>
              <a:pathLst>
                <a:path h="560564" w="4816592">
                  <a:moveTo>
                    <a:pt x="0" y="0"/>
                  </a:moveTo>
                  <a:lnTo>
                    <a:pt x="4816592" y="0"/>
                  </a:lnTo>
                  <a:lnTo>
                    <a:pt x="4816592" y="560564"/>
                  </a:lnTo>
                  <a:lnTo>
                    <a:pt x="0" y="560564"/>
                  </a:lnTo>
                  <a:close/>
                </a:path>
              </a:pathLst>
            </a:custGeom>
            <a:solidFill>
              <a:srgbClr val="A0153E"/>
            </a:solidFill>
          </p:spPr>
        </p:sp>
        <p:sp>
          <p:nvSpPr>
            <p:cNvPr name="TextBox 4" id="4"/>
            <p:cNvSpPr txBox="true"/>
            <p:nvPr/>
          </p:nvSpPr>
          <p:spPr>
            <a:xfrm>
              <a:off x="0" y="-47625"/>
              <a:ext cx="4816593" cy="608189"/>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1574880" cy="546180"/>
            <a:chOff x="0" y="0"/>
            <a:chExt cx="414783" cy="143850"/>
          </a:xfrm>
        </p:grpSpPr>
        <p:sp>
          <p:nvSpPr>
            <p:cNvPr name="Freeform 6" id="6"/>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7" id="7"/>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6713120" y="9258300"/>
            <a:ext cx="546180" cy="5461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70039"/>
            </a:solidFill>
          </p:spPr>
        </p:sp>
        <p:sp>
          <p:nvSpPr>
            <p:cNvPr name="TextBox 10" id="10"/>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1" id="11"/>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2" id="12"/>
          <p:cNvGrpSpPr/>
          <p:nvPr/>
        </p:nvGrpSpPr>
        <p:grpSpPr>
          <a:xfrm rot="0">
            <a:off x="4358861" y="3890518"/>
            <a:ext cx="4470814" cy="4805807"/>
            <a:chOff x="0" y="0"/>
            <a:chExt cx="1379546" cy="1482914"/>
          </a:xfrm>
        </p:grpSpPr>
        <p:sp>
          <p:nvSpPr>
            <p:cNvPr name="Freeform 13" id="13"/>
            <p:cNvSpPr/>
            <p:nvPr/>
          </p:nvSpPr>
          <p:spPr>
            <a:xfrm flipH="false" flipV="false" rot="0">
              <a:off x="0" y="0"/>
              <a:ext cx="1379546" cy="1482914"/>
            </a:xfrm>
            <a:custGeom>
              <a:avLst/>
              <a:gdLst/>
              <a:ahLst/>
              <a:cxnLst/>
              <a:rect r="r" b="b" t="t" l="l"/>
              <a:pathLst>
                <a:path h="1482914" w="1379546">
                  <a:moveTo>
                    <a:pt x="0" y="0"/>
                  </a:moveTo>
                  <a:lnTo>
                    <a:pt x="1379546" y="0"/>
                  </a:lnTo>
                  <a:lnTo>
                    <a:pt x="1379546" y="1482914"/>
                  </a:lnTo>
                  <a:lnTo>
                    <a:pt x="0" y="1482914"/>
                  </a:lnTo>
                  <a:close/>
                </a:path>
              </a:pathLst>
            </a:custGeom>
            <a:solidFill>
              <a:srgbClr val="C70039"/>
            </a:solidFill>
          </p:spPr>
        </p:sp>
        <p:sp>
          <p:nvSpPr>
            <p:cNvPr name="TextBox 14" id="14"/>
            <p:cNvSpPr txBox="true"/>
            <p:nvPr/>
          </p:nvSpPr>
          <p:spPr>
            <a:xfrm>
              <a:off x="0" y="-47625"/>
              <a:ext cx="1379546" cy="1530539"/>
            </a:xfrm>
            <a:prstGeom prst="rect">
              <a:avLst/>
            </a:prstGeom>
          </p:spPr>
          <p:txBody>
            <a:bodyPr anchor="ctr" rtlCol="false" tIns="50800" lIns="50800" bIns="50800" rIns="50800"/>
            <a:lstStyle/>
            <a:p>
              <a:pPr algn="ctr">
                <a:lnSpc>
                  <a:spcPts val="2800"/>
                </a:lnSpc>
              </a:pPr>
            </a:p>
          </p:txBody>
        </p:sp>
      </p:grpSp>
      <p:grpSp>
        <p:nvGrpSpPr>
          <p:cNvPr name="Group 15" id="15"/>
          <p:cNvGrpSpPr/>
          <p:nvPr/>
        </p:nvGrpSpPr>
        <p:grpSpPr>
          <a:xfrm rot="0">
            <a:off x="316807" y="3890518"/>
            <a:ext cx="8084110" cy="4377049"/>
            <a:chOff x="0" y="0"/>
            <a:chExt cx="10778813" cy="5836065"/>
          </a:xfrm>
        </p:grpSpPr>
        <p:pic>
          <p:nvPicPr>
            <p:cNvPr name="Picture 16" id="16"/>
            <p:cNvPicPr>
              <a:picLocks noChangeAspect="true"/>
            </p:cNvPicPr>
            <p:nvPr/>
          </p:nvPicPr>
          <p:blipFill>
            <a:blip r:embed="rId4"/>
            <a:srcRect l="5109" t="0" r="5109" b="0"/>
            <a:stretch>
              <a:fillRect/>
            </a:stretch>
          </p:blipFill>
          <p:spPr>
            <a:xfrm flipH="false" flipV="false">
              <a:off x="0" y="0"/>
              <a:ext cx="10778813" cy="5836065"/>
            </a:xfrm>
            <a:prstGeom prst="rect">
              <a:avLst/>
            </a:prstGeom>
          </p:spPr>
        </p:pic>
      </p:grpSp>
      <p:sp>
        <p:nvSpPr>
          <p:cNvPr name="AutoShape 17" id="17"/>
          <p:cNvSpPr/>
          <p:nvPr/>
        </p:nvSpPr>
        <p:spPr>
          <a:xfrm>
            <a:off x="1109894" y="1526159"/>
            <a:ext cx="781916" cy="0"/>
          </a:xfrm>
          <a:prstGeom prst="line">
            <a:avLst/>
          </a:prstGeom>
          <a:ln cap="flat" w="38100">
            <a:solidFill>
              <a:srgbClr val="062C3D"/>
            </a:solidFill>
            <a:prstDash val="solid"/>
            <a:headEnd type="none" len="sm" w="sm"/>
            <a:tailEnd type="none" len="sm" w="sm"/>
          </a:ln>
        </p:spPr>
      </p:sp>
      <p:sp>
        <p:nvSpPr>
          <p:cNvPr name="Freeform 18" id="18"/>
          <p:cNvSpPr/>
          <p:nvPr/>
        </p:nvSpPr>
        <p:spPr>
          <a:xfrm flipH="false" flipV="false" rot="-5400000">
            <a:off x="15625446" y="279921"/>
            <a:ext cx="681343" cy="793412"/>
          </a:xfrm>
          <a:custGeom>
            <a:avLst/>
            <a:gdLst/>
            <a:ahLst/>
            <a:cxnLst/>
            <a:rect r="r" b="b" t="t" l="l"/>
            <a:pathLst>
              <a:path h="793412" w="681343">
                <a:moveTo>
                  <a:pt x="0" y="0"/>
                </a:moveTo>
                <a:lnTo>
                  <a:pt x="681343" y="0"/>
                </a:lnTo>
                <a:lnTo>
                  <a:pt x="681343" y="793413"/>
                </a:lnTo>
                <a:lnTo>
                  <a:pt x="0" y="79341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9" id="19"/>
          <p:cNvGrpSpPr/>
          <p:nvPr/>
        </p:nvGrpSpPr>
        <p:grpSpPr>
          <a:xfrm rot="0">
            <a:off x="13902911" y="3890518"/>
            <a:ext cx="4470814" cy="4805807"/>
            <a:chOff x="0" y="0"/>
            <a:chExt cx="1379546" cy="1482914"/>
          </a:xfrm>
        </p:grpSpPr>
        <p:sp>
          <p:nvSpPr>
            <p:cNvPr name="Freeform 20" id="20"/>
            <p:cNvSpPr/>
            <p:nvPr/>
          </p:nvSpPr>
          <p:spPr>
            <a:xfrm flipH="false" flipV="false" rot="0">
              <a:off x="0" y="0"/>
              <a:ext cx="1379546" cy="1482914"/>
            </a:xfrm>
            <a:custGeom>
              <a:avLst/>
              <a:gdLst/>
              <a:ahLst/>
              <a:cxnLst/>
              <a:rect r="r" b="b" t="t" l="l"/>
              <a:pathLst>
                <a:path h="1482914" w="1379546">
                  <a:moveTo>
                    <a:pt x="0" y="0"/>
                  </a:moveTo>
                  <a:lnTo>
                    <a:pt x="1379546" y="0"/>
                  </a:lnTo>
                  <a:lnTo>
                    <a:pt x="1379546" y="1482914"/>
                  </a:lnTo>
                  <a:lnTo>
                    <a:pt x="0" y="1482914"/>
                  </a:lnTo>
                  <a:close/>
                </a:path>
              </a:pathLst>
            </a:custGeom>
            <a:solidFill>
              <a:srgbClr val="C70039"/>
            </a:solidFill>
          </p:spPr>
        </p:sp>
        <p:sp>
          <p:nvSpPr>
            <p:cNvPr name="TextBox 21" id="21"/>
            <p:cNvSpPr txBox="true"/>
            <p:nvPr/>
          </p:nvSpPr>
          <p:spPr>
            <a:xfrm>
              <a:off x="0" y="-47625"/>
              <a:ext cx="1379546" cy="1530539"/>
            </a:xfrm>
            <a:prstGeom prst="rect">
              <a:avLst/>
            </a:prstGeom>
          </p:spPr>
          <p:txBody>
            <a:bodyPr anchor="ctr" rtlCol="false" tIns="50800" lIns="50800" bIns="50800" rIns="50800"/>
            <a:lstStyle/>
            <a:p>
              <a:pPr algn="ctr">
                <a:lnSpc>
                  <a:spcPts val="2800"/>
                </a:lnSpc>
              </a:pPr>
            </a:p>
          </p:txBody>
        </p:sp>
      </p:grpSp>
      <p:sp>
        <p:nvSpPr>
          <p:cNvPr name="Freeform 22" id="22"/>
          <p:cNvSpPr/>
          <p:nvPr/>
        </p:nvSpPr>
        <p:spPr>
          <a:xfrm flipH="false" flipV="false" rot="0">
            <a:off x="9124950" y="3880993"/>
            <a:ext cx="8837571" cy="4296041"/>
          </a:xfrm>
          <a:custGeom>
            <a:avLst/>
            <a:gdLst/>
            <a:ahLst/>
            <a:cxnLst/>
            <a:rect r="r" b="b" t="t" l="l"/>
            <a:pathLst>
              <a:path h="4296041" w="8837571">
                <a:moveTo>
                  <a:pt x="0" y="0"/>
                </a:moveTo>
                <a:lnTo>
                  <a:pt x="8837571" y="0"/>
                </a:lnTo>
                <a:lnTo>
                  <a:pt x="8837571" y="4296041"/>
                </a:lnTo>
                <a:lnTo>
                  <a:pt x="0" y="4296041"/>
                </a:lnTo>
                <a:lnTo>
                  <a:pt x="0" y="0"/>
                </a:lnTo>
                <a:close/>
              </a:path>
            </a:pathLst>
          </a:custGeom>
          <a:blipFill>
            <a:blip r:embed="rId7"/>
            <a:stretch>
              <a:fillRect l="0" t="0" r="0" b="0"/>
            </a:stretch>
          </a:blipFill>
        </p:spPr>
      </p:sp>
      <p:sp>
        <p:nvSpPr>
          <p:cNvPr name="TextBox 23" id="23"/>
          <p:cNvSpPr txBox="true"/>
          <p:nvPr/>
        </p:nvSpPr>
        <p:spPr>
          <a:xfrm rot="0">
            <a:off x="1109894" y="383581"/>
            <a:ext cx="8631483" cy="784225"/>
          </a:xfrm>
          <a:prstGeom prst="rect">
            <a:avLst/>
          </a:prstGeom>
        </p:spPr>
        <p:txBody>
          <a:bodyPr anchor="t" rtlCol="false" tIns="0" lIns="0" bIns="0" rIns="0">
            <a:spAutoFit/>
          </a:bodyPr>
          <a:lstStyle/>
          <a:p>
            <a:pPr>
              <a:lnSpc>
                <a:spcPts val="6049"/>
              </a:lnSpc>
            </a:pPr>
            <a:r>
              <a:rPr lang="en-US" sz="5499">
                <a:solidFill>
                  <a:srgbClr val="FFFFFF"/>
                </a:solidFill>
                <a:latin typeface="Montserrat Classic Bold"/>
              </a:rPr>
              <a:t>WIRE FRAME</a:t>
            </a:r>
          </a:p>
        </p:txBody>
      </p:sp>
      <p:sp>
        <p:nvSpPr>
          <p:cNvPr name="TextBox 24" id="24"/>
          <p:cNvSpPr txBox="true"/>
          <p:nvPr/>
        </p:nvSpPr>
        <p:spPr>
          <a:xfrm rot="0">
            <a:off x="1803762" y="2719382"/>
            <a:ext cx="5182278" cy="1123949"/>
          </a:xfrm>
          <a:prstGeom prst="rect">
            <a:avLst/>
          </a:prstGeom>
        </p:spPr>
        <p:txBody>
          <a:bodyPr anchor="t" rtlCol="false" tIns="0" lIns="0" bIns="0" rIns="0">
            <a:spAutoFit/>
          </a:bodyPr>
          <a:lstStyle/>
          <a:p>
            <a:pPr>
              <a:lnSpc>
                <a:spcPts val="3000"/>
              </a:lnSpc>
            </a:pPr>
            <a:r>
              <a:rPr lang="en-US" sz="2000">
                <a:solidFill>
                  <a:srgbClr val="062C3D"/>
                </a:solidFill>
                <a:latin typeface="Montserrat"/>
              </a:rPr>
              <a:t>Pada Saat Memasuki Halaman Website</a:t>
            </a:r>
          </a:p>
          <a:p>
            <a:pPr>
              <a:lnSpc>
                <a:spcPts val="3000"/>
              </a:lnSpc>
            </a:pPr>
            <a:r>
              <a:rPr lang="en-US" sz="2000">
                <a:solidFill>
                  <a:srgbClr val="062C3D"/>
                </a:solidFill>
                <a:latin typeface="Montserrat"/>
              </a:rPr>
              <a:t>Kita Diperlihatkan Tampilan Awal / Layout Tampilan Utama</a:t>
            </a:r>
          </a:p>
        </p:txBody>
      </p:sp>
      <p:sp>
        <p:nvSpPr>
          <p:cNvPr name="TextBox 25" id="25"/>
          <p:cNvSpPr txBox="true"/>
          <p:nvPr/>
        </p:nvSpPr>
        <p:spPr>
          <a:xfrm rot="0">
            <a:off x="11167158" y="2685970"/>
            <a:ext cx="5182278" cy="1123949"/>
          </a:xfrm>
          <a:prstGeom prst="rect">
            <a:avLst/>
          </a:prstGeom>
        </p:spPr>
        <p:txBody>
          <a:bodyPr anchor="t" rtlCol="false" tIns="0" lIns="0" bIns="0" rIns="0">
            <a:spAutoFit/>
          </a:bodyPr>
          <a:lstStyle/>
          <a:p>
            <a:pPr>
              <a:lnSpc>
                <a:spcPts val="3000"/>
              </a:lnSpc>
            </a:pPr>
            <a:r>
              <a:rPr lang="en-US" sz="2000">
                <a:solidFill>
                  <a:srgbClr val="062C3D"/>
                </a:solidFill>
                <a:latin typeface="Montserrat"/>
              </a:rPr>
              <a:t>Di Bawah Tampilan Utama Terdapat Carousel yang berukuran besar , untuk menarik perhatian user</a:t>
            </a:r>
          </a:p>
        </p:txBody>
      </p:sp>
      <p:sp>
        <p:nvSpPr>
          <p:cNvPr name="TextBox 26" id="26"/>
          <p:cNvSpPr txBox="true"/>
          <p:nvPr/>
        </p:nvSpPr>
        <p:spPr>
          <a:xfrm rot="0">
            <a:off x="1788452" y="2227389"/>
            <a:ext cx="5197588" cy="320675"/>
          </a:xfrm>
          <a:prstGeom prst="rect">
            <a:avLst/>
          </a:prstGeom>
        </p:spPr>
        <p:txBody>
          <a:bodyPr anchor="t" rtlCol="false" tIns="0" lIns="0" bIns="0" rIns="0">
            <a:spAutoFit/>
          </a:bodyPr>
          <a:lstStyle/>
          <a:p>
            <a:pPr>
              <a:lnSpc>
                <a:spcPts val="2499"/>
              </a:lnSpc>
            </a:pPr>
            <a:r>
              <a:rPr lang="en-US" sz="2499">
                <a:solidFill>
                  <a:srgbClr val="062C3D"/>
                </a:solidFill>
                <a:latin typeface="Montserrat Bold"/>
              </a:rPr>
              <a:t>Tampilan Utama</a:t>
            </a:r>
          </a:p>
        </p:txBody>
      </p:sp>
      <p:sp>
        <p:nvSpPr>
          <p:cNvPr name="TextBox 27" id="27"/>
          <p:cNvSpPr txBox="true"/>
          <p:nvPr/>
        </p:nvSpPr>
        <p:spPr>
          <a:xfrm rot="0">
            <a:off x="779209" y="2223643"/>
            <a:ext cx="726018" cy="380933"/>
          </a:xfrm>
          <a:prstGeom prst="rect">
            <a:avLst/>
          </a:prstGeom>
        </p:spPr>
        <p:txBody>
          <a:bodyPr anchor="t" rtlCol="false" tIns="0" lIns="0" bIns="0" rIns="0">
            <a:spAutoFit/>
          </a:bodyPr>
          <a:lstStyle/>
          <a:p>
            <a:pPr>
              <a:lnSpc>
                <a:spcPts val="2999"/>
              </a:lnSpc>
            </a:pPr>
            <a:r>
              <a:rPr lang="en-US" sz="2999">
                <a:solidFill>
                  <a:srgbClr val="0CA3B3"/>
                </a:solidFill>
                <a:latin typeface="Montserrat Bold"/>
              </a:rPr>
              <a:t>01</a:t>
            </a:r>
          </a:p>
        </p:txBody>
      </p:sp>
      <p:sp>
        <p:nvSpPr>
          <p:cNvPr name="TextBox 28" id="28"/>
          <p:cNvSpPr txBox="true"/>
          <p:nvPr/>
        </p:nvSpPr>
        <p:spPr>
          <a:xfrm rot="0">
            <a:off x="10142605" y="2236914"/>
            <a:ext cx="726018" cy="380933"/>
          </a:xfrm>
          <a:prstGeom prst="rect">
            <a:avLst/>
          </a:prstGeom>
        </p:spPr>
        <p:txBody>
          <a:bodyPr anchor="t" rtlCol="false" tIns="0" lIns="0" bIns="0" rIns="0">
            <a:spAutoFit/>
          </a:bodyPr>
          <a:lstStyle/>
          <a:p>
            <a:pPr>
              <a:lnSpc>
                <a:spcPts val="2999"/>
              </a:lnSpc>
            </a:pPr>
            <a:r>
              <a:rPr lang="en-US" sz="2999">
                <a:solidFill>
                  <a:srgbClr val="0CA3B3"/>
                </a:solidFill>
                <a:latin typeface="Montserrat Bold"/>
              </a:rPr>
              <a:t>02</a:t>
            </a:r>
          </a:p>
        </p:txBody>
      </p:sp>
      <p:sp>
        <p:nvSpPr>
          <p:cNvPr name="TextBox 29" id="29"/>
          <p:cNvSpPr txBox="true"/>
          <p:nvPr/>
        </p:nvSpPr>
        <p:spPr>
          <a:xfrm rot="0">
            <a:off x="11151848" y="2227389"/>
            <a:ext cx="5561272" cy="320675"/>
          </a:xfrm>
          <a:prstGeom prst="rect">
            <a:avLst/>
          </a:prstGeom>
        </p:spPr>
        <p:txBody>
          <a:bodyPr anchor="t" rtlCol="false" tIns="0" lIns="0" bIns="0" rIns="0">
            <a:spAutoFit/>
          </a:bodyPr>
          <a:lstStyle/>
          <a:p>
            <a:pPr>
              <a:lnSpc>
                <a:spcPts val="2499"/>
              </a:lnSpc>
            </a:pPr>
            <a:r>
              <a:rPr lang="en-US" sz="2499">
                <a:solidFill>
                  <a:srgbClr val="062C3D"/>
                </a:solidFill>
                <a:latin typeface="Montserrat Bold"/>
              </a:rPr>
              <a:t>Carousel</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575" y="-314325"/>
            <a:ext cx="18288000" cy="2128393"/>
            <a:chOff x="0" y="0"/>
            <a:chExt cx="4816593" cy="560564"/>
          </a:xfrm>
        </p:grpSpPr>
        <p:sp>
          <p:nvSpPr>
            <p:cNvPr name="Freeform 3" id="3"/>
            <p:cNvSpPr/>
            <p:nvPr/>
          </p:nvSpPr>
          <p:spPr>
            <a:xfrm flipH="false" flipV="false" rot="0">
              <a:off x="0" y="0"/>
              <a:ext cx="4816592" cy="560564"/>
            </a:xfrm>
            <a:custGeom>
              <a:avLst/>
              <a:gdLst/>
              <a:ahLst/>
              <a:cxnLst/>
              <a:rect r="r" b="b" t="t" l="l"/>
              <a:pathLst>
                <a:path h="560564" w="4816592">
                  <a:moveTo>
                    <a:pt x="0" y="0"/>
                  </a:moveTo>
                  <a:lnTo>
                    <a:pt x="4816592" y="0"/>
                  </a:lnTo>
                  <a:lnTo>
                    <a:pt x="4816592" y="560564"/>
                  </a:lnTo>
                  <a:lnTo>
                    <a:pt x="0" y="560564"/>
                  </a:lnTo>
                  <a:close/>
                </a:path>
              </a:pathLst>
            </a:custGeom>
            <a:solidFill>
              <a:srgbClr val="A0153E"/>
            </a:solidFill>
          </p:spPr>
        </p:sp>
        <p:sp>
          <p:nvSpPr>
            <p:cNvPr name="TextBox 4" id="4"/>
            <p:cNvSpPr txBox="true"/>
            <p:nvPr/>
          </p:nvSpPr>
          <p:spPr>
            <a:xfrm>
              <a:off x="0" y="-47625"/>
              <a:ext cx="4816593" cy="608189"/>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1574880" cy="546180"/>
            <a:chOff x="0" y="0"/>
            <a:chExt cx="414783" cy="143850"/>
          </a:xfrm>
        </p:grpSpPr>
        <p:sp>
          <p:nvSpPr>
            <p:cNvPr name="Freeform 6" id="6"/>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7" id="7"/>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6713120" y="9258300"/>
            <a:ext cx="546180" cy="5461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70039"/>
            </a:solidFill>
          </p:spPr>
        </p:sp>
        <p:sp>
          <p:nvSpPr>
            <p:cNvPr name="TextBox 10" id="10"/>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1" id="11"/>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2" id="12"/>
          <p:cNvGrpSpPr/>
          <p:nvPr/>
        </p:nvGrpSpPr>
        <p:grpSpPr>
          <a:xfrm rot="0">
            <a:off x="4358861" y="3890518"/>
            <a:ext cx="4470814" cy="4805807"/>
            <a:chOff x="0" y="0"/>
            <a:chExt cx="1379546" cy="1482914"/>
          </a:xfrm>
        </p:grpSpPr>
        <p:sp>
          <p:nvSpPr>
            <p:cNvPr name="Freeform 13" id="13"/>
            <p:cNvSpPr/>
            <p:nvPr/>
          </p:nvSpPr>
          <p:spPr>
            <a:xfrm flipH="false" flipV="false" rot="0">
              <a:off x="0" y="0"/>
              <a:ext cx="1379546" cy="1482914"/>
            </a:xfrm>
            <a:custGeom>
              <a:avLst/>
              <a:gdLst/>
              <a:ahLst/>
              <a:cxnLst/>
              <a:rect r="r" b="b" t="t" l="l"/>
              <a:pathLst>
                <a:path h="1482914" w="1379546">
                  <a:moveTo>
                    <a:pt x="0" y="0"/>
                  </a:moveTo>
                  <a:lnTo>
                    <a:pt x="1379546" y="0"/>
                  </a:lnTo>
                  <a:lnTo>
                    <a:pt x="1379546" y="1482914"/>
                  </a:lnTo>
                  <a:lnTo>
                    <a:pt x="0" y="1482914"/>
                  </a:lnTo>
                  <a:close/>
                </a:path>
              </a:pathLst>
            </a:custGeom>
            <a:solidFill>
              <a:srgbClr val="C70039"/>
            </a:solidFill>
          </p:spPr>
        </p:sp>
        <p:sp>
          <p:nvSpPr>
            <p:cNvPr name="TextBox 14" id="14"/>
            <p:cNvSpPr txBox="true"/>
            <p:nvPr/>
          </p:nvSpPr>
          <p:spPr>
            <a:xfrm>
              <a:off x="0" y="-47625"/>
              <a:ext cx="1379546" cy="1530539"/>
            </a:xfrm>
            <a:prstGeom prst="rect">
              <a:avLst/>
            </a:prstGeom>
          </p:spPr>
          <p:txBody>
            <a:bodyPr anchor="ctr" rtlCol="false" tIns="50800" lIns="50800" bIns="50800" rIns="50800"/>
            <a:lstStyle/>
            <a:p>
              <a:pPr algn="ctr">
                <a:lnSpc>
                  <a:spcPts val="2800"/>
                </a:lnSpc>
              </a:pPr>
            </a:p>
          </p:txBody>
        </p:sp>
      </p:grpSp>
      <p:grpSp>
        <p:nvGrpSpPr>
          <p:cNvPr name="Group 15" id="15"/>
          <p:cNvGrpSpPr/>
          <p:nvPr/>
        </p:nvGrpSpPr>
        <p:grpSpPr>
          <a:xfrm rot="0">
            <a:off x="316807" y="3890518"/>
            <a:ext cx="8084110" cy="4377049"/>
            <a:chOff x="0" y="0"/>
            <a:chExt cx="10778813" cy="5836065"/>
          </a:xfrm>
        </p:grpSpPr>
        <p:pic>
          <p:nvPicPr>
            <p:cNvPr name="Picture 16" id="16"/>
            <p:cNvPicPr>
              <a:picLocks noChangeAspect="true"/>
            </p:cNvPicPr>
            <p:nvPr/>
          </p:nvPicPr>
          <p:blipFill>
            <a:blip r:embed="rId4"/>
            <a:srcRect l="5109" t="0" r="5109" b="0"/>
            <a:stretch>
              <a:fillRect/>
            </a:stretch>
          </p:blipFill>
          <p:spPr>
            <a:xfrm flipH="false" flipV="false">
              <a:off x="0" y="0"/>
              <a:ext cx="10778813" cy="5836065"/>
            </a:xfrm>
            <a:prstGeom prst="rect">
              <a:avLst/>
            </a:prstGeom>
          </p:spPr>
        </p:pic>
      </p:grpSp>
      <p:sp>
        <p:nvSpPr>
          <p:cNvPr name="AutoShape 17" id="17"/>
          <p:cNvSpPr/>
          <p:nvPr/>
        </p:nvSpPr>
        <p:spPr>
          <a:xfrm>
            <a:off x="1109894" y="1526159"/>
            <a:ext cx="781916" cy="0"/>
          </a:xfrm>
          <a:prstGeom prst="line">
            <a:avLst/>
          </a:prstGeom>
          <a:ln cap="flat" w="38100">
            <a:solidFill>
              <a:srgbClr val="062C3D"/>
            </a:solidFill>
            <a:prstDash val="solid"/>
            <a:headEnd type="none" len="sm" w="sm"/>
            <a:tailEnd type="none" len="sm" w="sm"/>
          </a:ln>
        </p:spPr>
      </p:sp>
      <p:sp>
        <p:nvSpPr>
          <p:cNvPr name="Freeform 18" id="18"/>
          <p:cNvSpPr/>
          <p:nvPr/>
        </p:nvSpPr>
        <p:spPr>
          <a:xfrm flipH="false" flipV="false" rot="-5400000">
            <a:off x="15625446" y="279921"/>
            <a:ext cx="681343" cy="793412"/>
          </a:xfrm>
          <a:custGeom>
            <a:avLst/>
            <a:gdLst/>
            <a:ahLst/>
            <a:cxnLst/>
            <a:rect r="r" b="b" t="t" l="l"/>
            <a:pathLst>
              <a:path h="793412" w="681343">
                <a:moveTo>
                  <a:pt x="0" y="0"/>
                </a:moveTo>
                <a:lnTo>
                  <a:pt x="681343" y="0"/>
                </a:lnTo>
                <a:lnTo>
                  <a:pt x="681343" y="793413"/>
                </a:lnTo>
                <a:lnTo>
                  <a:pt x="0" y="79341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9" id="19"/>
          <p:cNvGrpSpPr/>
          <p:nvPr/>
        </p:nvGrpSpPr>
        <p:grpSpPr>
          <a:xfrm rot="0">
            <a:off x="13902911" y="3890518"/>
            <a:ext cx="4470814" cy="4805807"/>
            <a:chOff x="0" y="0"/>
            <a:chExt cx="1379546" cy="1482914"/>
          </a:xfrm>
        </p:grpSpPr>
        <p:sp>
          <p:nvSpPr>
            <p:cNvPr name="Freeform 20" id="20"/>
            <p:cNvSpPr/>
            <p:nvPr/>
          </p:nvSpPr>
          <p:spPr>
            <a:xfrm flipH="false" flipV="false" rot="0">
              <a:off x="0" y="0"/>
              <a:ext cx="1379546" cy="1482914"/>
            </a:xfrm>
            <a:custGeom>
              <a:avLst/>
              <a:gdLst/>
              <a:ahLst/>
              <a:cxnLst/>
              <a:rect r="r" b="b" t="t" l="l"/>
              <a:pathLst>
                <a:path h="1482914" w="1379546">
                  <a:moveTo>
                    <a:pt x="0" y="0"/>
                  </a:moveTo>
                  <a:lnTo>
                    <a:pt x="1379546" y="0"/>
                  </a:lnTo>
                  <a:lnTo>
                    <a:pt x="1379546" y="1482914"/>
                  </a:lnTo>
                  <a:lnTo>
                    <a:pt x="0" y="1482914"/>
                  </a:lnTo>
                  <a:close/>
                </a:path>
              </a:pathLst>
            </a:custGeom>
            <a:solidFill>
              <a:srgbClr val="C70039"/>
            </a:solidFill>
          </p:spPr>
        </p:sp>
        <p:sp>
          <p:nvSpPr>
            <p:cNvPr name="TextBox 21" id="21"/>
            <p:cNvSpPr txBox="true"/>
            <p:nvPr/>
          </p:nvSpPr>
          <p:spPr>
            <a:xfrm>
              <a:off x="0" y="-47625"/>
              <a:ext cx="1379546" cy="1530539"/>
            </a:xfrm>
            <a:prstGeom prst="rect">
              <a:avLst/>
            </a:prstGeom>
          </p:spPr>
          <p:txBody>
            <a:bodyPr anchor="ctr" rtlCol="false" tIns="50800" lIns="50800" bIns="50800" rIns="50800"/>
            <a:lstStyle/>
            <a:p>
              <a:pPr algn="ctr">
                <a:lnSpc>
                  <a:spcPts val="2800"/>
                </a:lnSpc>
              </a:pPr>
            </a:p>
          </p:txBody>
        </p:sp>
      </p:grpSp>
      <p:sp>
        <p:nvSpPr>
          <p:cNvPr name="TextBox 22" id="22"/>
          <p:cNvSpPr txBox="true"/>
          <p:nvPr/>
        </p:nvSpPr>
        <p:spPr>
          <a:xfrm rot="0">
            <a:off x="1109894" y="383581"/>
            <a:ext cx="8631483" cy="784225"/>
          </a:xfrm>
          <a:prstGeom prst="rect">
            <a:avLst/>
          </a:prstGeom>
        </p:spPr>
        <p:txBody>
          <a:bodyPr anchor="t" rtlCol="false" tIns="0" lIns="0" bIns="0" rIns="0">
            <a:spAutoFit/>
          </a:bodyPr>
          <a:lstStyle/>
          <a:p>
            <a:pPr>
              <a:lnSpc>
                <a:spcPts val="6049"/>
              </a:lnSpc>
            </a:pPr>
            <a:r>
              <a:rPr lang="en-US" sz="5499">
                <a:solidFill>
                  <a:srgbClr val="FFFFFF"/>
                </a:solidFill>
                <a:latin typeface="Montserrat Classic Bold"/>
              </a:rPr>
              <a:t>WIRE FRAME</a:t>
            </a:r>
          </a:p>
        </p:txBody>
      </p:sp>
      <p:sp>
        <p:nvSpPr>
          <p:cNvPr name="TextBox 23" id="23"/>
          <p:cNvSpPr txBox="true"/>
          <p:nvPr/>
        </p:nvSpPr>
        <p:spPr>
          <a:xfrm rot="0">
            <a:off x="1803762" y="2719382"/>
            <a:ext cx="5182278" cy="742949"/>
          </a:xfrm>
          <a:prstGeom prst="rect">
            <a:avLst/>
          </a:prstGeom>
        </p:spPr>
        <p:txBody>
          <a:bodyPr anchor="t" rtlCol="false" tIns="0" lIns="0" bIns="0" rIns="0">
            <a:spAutoFit/>
          </a:bodyPr>
          <a:lstStyle/>
          <a:p>
            <a:pPr>
              <a:lnSpc>
                <a:spcPts val="3000"/>
              </a:lnSpc>
            </a:pPr>
            <a:r>
              <a:rPr lang="en-US" sz="2000">
                <a:solidFill>
                  <a:srgbClr val="062C3D"/>
                </a:solidFill>
                <a:latin typeface="Montserrat"/>
              </a:rPr>
              <a:t>Setelah Carousel , Selanjutnya terdapat katalog yang berisi list menu es krim.</a:t>
            </a:r>
          </a:p>
        </p:txBody>
      </p:sp>
      <p:sp>
        <p:nvSpPr>
          <p:cNvPr name="TextBox 24" id="24"/>
          <p:cNvSpPr txBox="true"/>
          <p:nvPr/>
        </p:nvSpPr>
        <p:spPr>
          <a:xfrm rot="0">
            <a:off x="11167158" y="2685970"/>
            <a:ext cx="5182278" cy="742949"/>
          </a:xfrm>
          <a:prstGeom prst="rect">
            <a:avLst/>
          </a:prstGeom>
        </p:spPr>
        <p:txBody>
          <a:bodyPr anchor="t" rtlCol="false" tIns="0" lIns="0" bIns="0" rIns="0">
            <a:spAutoFit/>
          </a:bodyPr>
          <a:lstStyle/>
          <a:p>
            <a:pPr>
              <a:lnSpc>
                <a:spcPts val="3000"/>
              </a:lnSpc>
            </a:pPr>
            <a:r>
              <a:rPr lang="en-US" sz="2000">
                <a:solidFill>
                  <a:srgbClr val="062C3D"/>
                </a:solidFill>
                <a:latin typeface="Montserrat"/>
              </a:rPr>
              <a:t>Pada Bagian About Us berisi tentang sejarah singkat dari perusahaan es krim.</a:t>
            </a:r>
          </a:p>
        </p:txBody>
      </p:sp>
      <p:sp>
        <p:nvSpPr>
          <p:cNvPr name="TextBox 25" id="25"/>
          <p:cNvSpPr txBox="true"/>
          <p:nvPr/>
        </p:nvSpPr>
        <p:spPr>
          <a:xfrm rot="0">
            <a:off x="1788452" y="2227389"/>
            <a:ext cx="5197588" cy="320675"/>
          </a:xfrm>
          <a:prstGeom prst="rect">
            <a:avLst/>
          </a:prstGeom>
        </p:spPr>
        <p:txBody>
          <a:bodyPr anchor="t" rtlCol="false" tIns="0" lIns="0" bIns="0" rIns="0">
            <a:spAutoFit/>
          </a:bodyPr>
          <a:lstStyle/>
          <a:p>
            <a:pPr>
              <a:lnSpc>
                <a:spcPts val="2499"/>
              </a:lnSpc>
            </a:pPr>
            <a:r>
              <a:rPr lang="en-US" sz="2499">
                <a:solidFill>
                  <a:srgbClr val="062C3D"/>
                </a:solidFill>
                <a:latin typeface="Montserrat Bold"/>
              </a:rPr>
              <a:t>Katalog</a:t>
            </a:r>
          </a:p>
        </p:txBody>
      </p:sp>
      <p:sp>
        <p:nvSpPr>
          <p:cNvPr name="TextBox 26" id="26"/>
          <p:cNvSpPr txBox="true"/>
          <p:nvPr/>
        </p:nvSpPr>
        <p:spPr>
          <a:xfrm rot="0">
            <a:off x="779209" y="2223643"/>
            <a:ext cx="726018" cy="380999"/>
          </a:xfrm>
          <a:prstGeom prst="rect">
            <a:avLst/>
          </a:prstGeom>
        </p:spPr>
        <p:txBody>
          <a:bodyPr anchor="t" rtlCol="false" tIns="0" lIns="0" bIns="0" rIns="0">
            <a:spAutoFit/>
          </a:bodyPr>
          <a:lstStyle/>
          <a:p>
            <a:pPr>
              <a:lnSpc>
                <a:spcPts val="2999"/>
              </a:lnSpc>
            </a:pPr>
            <a:r>
              <a:rPr lang="en-US" sz="2999">
                <a:solidFill>
                  <a:srgbClr val="0CA3B3"/>
                </a:solidFill>
                <a:latin typeface="Montserrat Bold"/>
              </a:rPr>
              <a:t>03</a:t>
            </a:r>
          </a:p>
        </p:txBody>
      </p:sp>
      <p:sp>
        <p:nvSpPr>
          <p:cNvPr name="TextBox 27" id="27"/>
          <p:cNvSpPr txBox="true"/>
          <p:nvPr/>
        </p:nvSpPr>
        <p:spPr>
          <a:xfrm rot="0">
            <a:off x="10142605" y="2236914"/>
            <a:ext cx="726018" cy="380999"/>
          </a:xfrm>
          <a:prstGeom prst="rect">
            <a:avLst/>
          </a:prstGeom>
        </p:spPr>
        <p:txBody>
          <a:bodyPr anchor="t" rtlCol="false" tIns="0" lIns="0" bIns="0" rIns="0">
            <a:spAutoFit/>
          </a:bodyPr>
          <a:lstStyle/>
          <a:p>
            <a:pPr>
              <a:lnSpc>
                <a:spcPts val="2999"/>
              </a:lnSpc>
            </a:pPr>
            <a:r>
              <a:rPr lang="en-US" sz="2999">
                <a:solidFill>
                  <a:srgbClr val="0CA3B3"/>
                </a:solidFill>
                <a:latin typeface="Montserrat Bold"/>
              </a:rPr>
              <a:t>04</a:t>
            </a:r>
          </a:p>
        </p:txBody>
      </p:sp>
      <p:sp>
        <p:nvSpPr>
          <p:cNvPr name="TextBox 28" id="28"/>
          <p:cNvSpPr txBox="true"/>
          <p:nvPr/>
        </p:nvSpPr>
        <p:spPr>
          <a:xfrm rot="0">
            <a:off x="11151848" y="2227389"/>
            <a:ext cx="5561272" cy="320675"/>
          </a:xfrm>
          <a:prstGeom prst="rect">
            <a:avLst/>
          </a:prstGeom>
        </p:spPr>
        <p:txBody>
          <a:bodyPr anchor="t" rtlCol="false" tIns="0" lIns="0" bIns="0" rIns="0">
            <a:spAutoFit/>
          </a:bodyPr>
          <a:lstStyle/>
          <a:p>
            <a:pPr>
              <a:lnSpc>
                <a:spcPts val="2499"/>
              </a:lnSpc>
            </a:pPr>
            <a:r>
              <a:rPr lang="en-US" sz="2499">
                <a:solidFill>
                  <a:srgbClr val="062C3D"/>
                </a:solidFill>
                <a:latin typeface="Montserrat Bold"/>
              </a:rPr>
              <a:t>About Us</a:t>
            </a:r>
          </a:p>
        </p:txBody>
      </p:sp>
      <p:grpSp>
        <p:nvGrpSpPr>
          <p:cNvPr name="Group 29" id="29"/>
          <p:cNvGrpSpPr/>
          <p:nvPr/>
        </p:nvGrpSpPr>
        <p:grpSpPr>
          <a:xfrm rot="0">
            <a:off x="9794182" y="3890518"/>
            <a:ext cx="8084110" cy="4377049"/>
            <a:chOff x="0" y="0"/>
            <a:chExt cx="10778813" cy="5836065"/>
          </a:xfrm>
        </p:grpSpPr>
        <p:pic>
          <p:nvPicPr>
            <p:cNvPr name="Picture 30" id="30"/>
            <p:cNvPicPr>
              <a:picLocks noChangeAspect="true"/>
            </p:cNvPicPr>
            <p:nvPr/>
          </p:nvPicPr>
          <p:blipFill>
            <a:blip r:embed="rId7"/>
            <a:srcRect l="5109" t="0" r="5109" b="0"/>
            <a:stretch>
              <a:fillRect/>
            </a:stretch>
          </p:blipFill>
          <p:spPr>
            <a:xfrm flipH="false" flipV="false">
              <a:off x="0" y="0"/>
              <a:ext cx="10778813" cy="5836065"/>
            </a:xfrm>
            <a:prstGeom prst="rect">
              <a:avLst/>
            </a:prstGeom>
          </p:spPr>
        </p:pic>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575" y="-314325"/>
            <a:ext cx="18288000" cy="2128393"/>
            <a:chOff x="0" y="0"/>
            <a:chExt cx="4816593" cy="560564"/>
          </a:xfrm>
        </p:grpSpPr>
        <p:sp>
          <p:nvSpPr>
            <p:cNvPr name="Freeform 3" id="3"/>
            <p:cNvSpPr/>
            <p:nvPr/>
          </p:nvSpPr>
          <p:spPr>
            <a:xfrm flipH="false" flipV="false" rot="0">
              <a:off x="0" y="0"/>
              <a:ext cx="4816592" cy="560564"/>
            </a:xfrm>
            <a:custGeom>
              <a:avLst/>
              <a:gdLst/>
              <a:ahLst/>
              <a:cxnLst/>
              <a:rect r="r" b="b" t="t" l="l"/>
              <a:pathLst>
                <a:path h="560564" w="4816592">
                  <a:moveTo>
                    <a:pt x="0" y="0"/>
                  </a:moveTo>
                  <a:lnTo>
                    <a:pt x="4816592" y="0"/>
                  </a:lnTo>
                  <a:lnTo>
                    <a:pt x="4816592" y="560564"/>
                  </a:lnTo>
                  <a:lnTo>
                    <a:pt x="0" y="560564"/>
                  </a:lnTo>
                  <a:close/>
                </a:path>
              </a:pathLst>
            </a:custGeom>
            <a:solidFill>
              <a:srgbClr val="A0153E"/>
            </a:solidFill>
          </p:spPr>
        </p:sp>
        <p:sp>
          <p:nvSpPr>
            <p:cNvPr name="TextBox 4" id="4"/>
            <p:cNvSpPr txBox="true"/>
            <p:nvPr/>
          </p:nvSpPr>
          <p:spPr>
            <a:xfrm>
              <a:off x="0" y="-47625"/>
              <a:ext cx="4816593" cy="608189"/>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1574880" cy="546180"/>
            <a:chOff x="0" y="0"/>
            <a:chExt cx="414783" cy="143850"/>
          </a:xfrm>
        </p:grpSpPr>
        <p:sp>
          <p:nvSpPr>
            <p:cNvPr name="Freeform 6" id="6"/>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7" id="7"/>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6713120" y="9258300"/>
            <a:ext cx="546180" cy="5461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70039"/>
            </a:solidFill>
          </p:spPr>
        </p:sp>
        <p:sp>
          <p:nvSpPr>
            <p:cNvPr name="TextBox 10" id="10"/>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1" id="11"/>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2" id="12"/>
          <p:cNvGrpSpPr/>
          <p:nvPr/>
        </p:nvGrpSpPr>
        <p:grpSpPr>
          <a:xfrm rot="0">
            <a:off x="10712675" y="4264016"/>
            <a:ext cx="4470814" cy="4805807"/>
            <a:chOff x="0" y="0"/>
            <a:chExt cx="1379546" cy="1482914"/>
          </a:xfrm>
        </p:grpSpPr>
        <p:sp>
          <p:nvSpPr>
            <p:cNvPr name="Freeform 13" id="13"/>
            <p:cNvSpPr/>
            <p:nvPr/>
          </p:nvSpPr>
          <p:spPr>
            <a:xfrm flipH="false" flipV="false" rot="0">
              <a:off x="0" y="0"/>
              <a:ext cx="1379546" cy="1482914"/>
            </a:xfrm>
            <a:custGeom>
              <a:avLst/>
              <a:gdLst/>
              <a:ahLst/>
              <a:cxnLst/>
              <a:rect r="r" b="b" t="t" l="l"/>
              <a:pathLst>
                <a:path h="1482914" w="1379546">
                  <a:moveTo>
                    <a:pt x="0" y="0"/>
                  </a:moveTo>
                  <a:lnTo>
                    <a:pt x="1379546" y="0"/>
                  </a:lnTo>
                  <a:lnTo>
                    <a:pt x="1379546" y="1482914"/>
                  </a:lnTo>
                  <a:lnTo>
                    <a:pt x="0" y="1482914"/>
                  </a:lnTo>
                  <a:close/>
                </a:path>
              </a:pathLst>
            </a:custGeom>
            <a:solidFill>
              <a:srgbClr val="C70039"/>
            </a:solidFill>
          </p:spPr>
        </p:sp>
        <p:sp>
          <p:nvSpPr>
            <p:cNvPr name="TextBox 14" id="14"/>
            <p:cNvSpPr txBox="true"/>
            <p:nvPr/>
          </p:nvSpPr>
          <p:spPr>
            <a:xfrm>
              <a:off x="0" y="-47625"/>
              <a:ext cx="1379546" cy="1530539"/>
            </a:xfrm>
            <a:prstGeom prst="rect">
              <a:avLst/>
            </a:prstGeom>
          </p:spPr>
          <p:txBody>
            <a:bodyPr anchor="ctr" rtlCol="false" tIns="50800" lIns="50800" bIns="50800" rIns="50800"/>
            <a:lstStyle/>
            <a:p>
              <a:pPr algn="ctr">
                <a:lnSpc>
                  <a:spcPts val="2800"/>
                </a:lnSpc>
              </a:pPr>
            </a:p>
          </p:txBody>
        </p:sp>
      </p:grpSp>
      <p:grpSp>
        <p:nvGrpSpPr>
          <p:cNvPr name="Group 15" id="15"/>
          <p:cNvGrpSpPr/>
          <p:nvPr/>
        </p:nvGrpSpPr>
        <p:grpSpPr>
          <a:xfrm rot="0">
            <a:off x="1795254" y="4178291"/>
            <a:ext cx="12770705" cy="4603156"/>
            <a:chOff x="0" y="0"/>
            <a:chExt cx="17027607" cy="6137542"/>
          </a:xfrm>
        </p:grpSpPr>
        <p:pic>
          <p:nvPicPr>
            <p:cNvPr name="Picture 16" id="16"/>
            <p:cNvPicPr>
              <a:picLocks noChangeAspect="true"/>
            </p:cNvPicPr>
            <p:nvPr/>
          </p:nvPicPr>
          <p:blipFill>
            <a:blip r:embed="rId4"/>
            <a:srcRect l="0" t="25851" r="0" b="0"/>
            <a:stretch>
              <a:fillRect/>
            </a:stretch>
          </p:blipFill>
          <p:spPr>
            <a:xfrm flipH="false" flipV="false">
              <a:off x="0" y="0"/>
              <a:ext cx="17027607" cy="6137542"/>
            </a:xfrm>
            <a:prstGeom prst="rect">
              <a:avLst/>
            </a:prstGeom>
          </p:spPr>
        </p:pic>
      </p:grpSp>
      <p:sp>
        <p:nvSpPr>
          <p:cNvPr name="AutoShape 17" id="17"/>
          <p:cNvSpPr/>
          <p:nvPr/>
        </p:nvSpPr>
        <p:spPr>
          <a:xfrm>
            <a:off x="1109894" y="1526159"/>
            <a:ext cx="781916" cy="0"/>
          </a:xfrm>
          <a:prstGeom prst="line">
            <a:avLst/>
          </a:prstGeom>
          <a:ln cap="flat" w="38100">
            <a:solidFill>
              <a:srgbClr val="062C3D"/>
            </a:solidFill>
            <a:prstDash val="solid"/>
            <a:headEnd type="none" len="sm" w="sm"/>
            <a:tailEnd type="none" len="sm" w="sm"/>
          </a:ln>
        </p:spPr>
      </p:sp>
      <p:sp>
        <p:nvSpPr>
          <p:cNvPr name="Freeform 18" id="18"/>
          <p:cNvSpPr/>
          <p:nvPr/>
        </p:nvSpPr>
        <p:spPr>
          <a:xfrm flipH="false" flipV="false" rot="-5400000">
            <a:off x="15625446" y="279921"/>
            <a:ext cx="681343" cy="793412"/>
          </a:xfrm>
          <a:custGeom>
            <a:avLst/>
            <a:gdLst/>
            <a:ahLst/>
            <a:cxnLst/>
            <a:rect r="r" b="b" t="t" l="l"/>
            <a:pathLst>
              <a:path h="793412" w="681343">
                <a:moveTo>
                  <a:pt x="0" y="0"/>
                </a:moveTo>
                <a:lnTo>
                  <a:pt x="681343" y="0"/>
                </a:lnTo>
                <a:lnTo>
                  <a:pt x="681343" y="793413"/>
                </a:lnTo>
                <a:lnTo>
                  <a:pt x="0" y="79341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9" id="19"/>
          <p:cNvSpPr txBox="true"/>
          <p:nvPr/>
        </p:nvSpPr>
        <p:spPr>
          <a:xfrm rot="0">
            <a:off x="1109894" y="383581"/>
            <a:ext cx="8631483" cy="784225"/>
          </a:xfrm>
          <a:prstGeom prst="rect">
            <a:avLst/>
          </a:prstGeom>
        </p:spPr>
        <p:txBody>
          <a:bodyPr anchor="t" rtlCol="false" tIns="0" lIns="0" bIns="0" rIns="0">
            <a:spAutoFit/>
          </a:bodyPr>
          <a:lstStyle/>
          <a:p>
            <a:pPr>
              <a:lnSpc>
                <a:spcPts val="6049"/>
              </a:lnSpc>
            </a:pPr>
            <a:r>
              <a:rPr lang="en-US" sz="5499">
                <a:solidFill>
                  <a:srgbClr val="FFFFFF"/>
                </a:solidFill>
                <a:latin typeface="Montserrat Classic Bold"/>
              </a:rPr>
              <a:t>WIRE FRAME</a:t>
            </a:r>
          </a:p>
        </p:txBody>
      </p:sp>
      <p:sp>
        <p:nvSpPr>
          <p:cNvPr name="TextBox 20" id="20"/>
          <p:cNvSpPr txBox="true"/>
          <p:nvPr/>
        </p:nvSpPr>
        <p:spPr>
          <a:xfrm rot="0">
            <a:off x="2872634" y="3007155"/>
            <a:ext cx="5182278" cy="742949"/>
          </a:xfrm>
          <a:prstGeom prst="rect">
            <a:avLst/>
          </a:prstGeom>
        </p:spPr>
        <p:txBody>
          <a:bodyPr anchor="t" rtlCol="false" tIns="0" lIns="0" bIns="0" rIns="0">
            <a:spAutoFit/>
          </a:bodyPr>
          <a:lstStyle/>
          <a:p>
            <a:pPr>
              <a:lnSpc>
                <a:spcPts val="3000"/>
              </a:lnSpc>
            </a:pPr>
            <a:r>
              <a:rPr lang="en-US" sz="2000">
                <a:solidFill>
                  <a:srgbClr val="062C3D"/>
                </a:solidFill>
                <a:latin typeface="Montserrat"/>
              </a:rPr>
              <a:t>Di bagian contact berisi kontak - kontak yang dapat dihubungi oleh user .</a:t>
            </a:r>
          </a:p>
        </p:txBody>
      </p:sp>
      <p:sp>
        <p:nvSpPr>
          <p:cNvPr name="TextBox 21" id="21"/>
          <p:cNvSpPr txBox="true"/>
          <p:nvPr/>
        </p:nvSpPr>
        <p:spPr>
          <a:xfrm rot="0">
            <a:off x="2857325" y="2515163"/>
            <a:ext cx="5197588" cy="320675"/>
          </a:xfrm>
          <a:prstGeom prst="rect">
            <a:avLst/>
          </a:prstGeom>
        </p:spPr>
        <p:txBody>
          <a:bodyPr anchor="t" rtlCol="false" tIns="0" lIns="0" bIns="0" rIns="0">
            <a:spAutoFit/>
          </a:bodyPr>
          <a:lstStyle/>
          <a:p>
            <a:pPr>
              <a:lnSpc>
                <a:spcPts val="2499"/>
              </a:lnSpc>
            </a:pPr>
            <a:r>
              <a:rPr lang="en-US" sz="2499">
                <a:solidFill>
                  <a:srgbClr val="062C3D"/>
                </a:solidFill>
                <a:latin typeface="Montserrat Bold"/>
              </a:rPr>
              <a:t>Contact</a:t>
            </a:r>
          </a:p>
        </p:txBody>
      </p:sp>
      <p:sp>
        <p:nvSpPr>
          <p:cNvPr name="TextBox 22" id="22"/>
          <p:cNvSpPr txBox="true"/>
          <p:nvPr/>
        </p:nvSpPr>
        <p:spPr>
          <a:xfrm rot="0">
            <a:off x="1848082" y="2511416"/>
            <a:ext cx="726018" cy="380999"/>
          </a:xfrm>
          <a:prstGeom prst="rect">
            <a:avLst/>
          </a:prstGeom>
        </p:spPr>
        <p:txBody>
          <a:bodyPr anchor="t" rtlCol="false" tIns="0" lIns="0" bIns="0" rIns="0">
            <a:spAutoFit/>
          </a:bodyPr>
          <a:lstStyle/>
          <a:p>
            <a:pPr>
              <a:lnSpc>
                <a:spcPts val="2999"/>
              </a:lnSpc>
            </a:pPr>
            <a:r>
              <a:rPr lang="en-US" sz="2999">
                <a:solidFill>
                  <a:srgbClr val="0CA3B3"/>
                </a:solidFill>
                <a:latin typeface="Montserrat Bold"/>
              </a:rPr>
              <a:t>05</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575" y="-314325"/>
            <a:ext cx="18288000" cy="2128393"/>
            <a:chOff x="0" y="0"/>
            <a:chExt cx="4816593" cy="560564"/>
          </a:xfrm>
        </p:grpSpPr>
        <p:sp>
          <p:nvSpPr>
            <p:cNvPr name="Freeform 3" id="3"/>
            <p:cNvSpPr/>
            <p:nvPr/>
          </p:nvSpPr>
          <p:spPr>
            <a:xfrm flipH="false" flipV="false" rot="0">
              <a:off x="0" y="0"/>
              <a:ext cx="4816592" cy="560564"/>
            </a:xfrm>
            <a:custGeom>
              <a:avLst/>
              <a:gdLst/>
              <a:ahLst/>
              <a:cxnLst/>
              <a:rect r="r" b="b" t="t" l="l"/>
              <a:pathLst>
                <a:path h="560564" w="4816592">
                  <a:moveTo>
                    <a:pt x="0" y="0"/>
                  </a:moveTo>
                  <a:lnTo>
                    <a:pt x="4816592" y="0"/>
                  </a:lnTo>
                  <a:lnTo>
                    <a:pt x="4816592" y="560564"/>
                  </a:lnTo>
                  <a:lnTo>
                    <a:pt x="0" y="560564"/>
                  </a:lnTo>
                  <a:close/>
                </a:path>
              </a:pathLst>
            </a:custGeom>
            <a:solidFill>
              <a:srgbClr val="A0153E"/>
            </a:solidFill>
          </p:spPr>
        </p:sp>
        <p:sp>
          <p:nvSpPr>
            <p:cNvPr name="TextBox 4" id="4"/>
            <p:cNvSpPr txBox="true"/>
            <p:nvPr/>
          </p:nvSpPr>
          <p:spPr>
            <a:xfrm>
              <a:off x="0" y="-47625"/>
              <a:ext cx="4816593" cy="608189"/>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1574880" cy="546180"/>
            <a:chOff x="0" y="0"/>
            <a:chExt cx="414783" cy="143850"/>
          </a:xfrm>
        </p:grpSpPr>
        <p:sp>
          <p:nvSpPr>
            <p:cNvPr name="Freeform 6" id="6"/>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7" id="7"/>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6713120" y="9258300"/>
            <a:ext cx="546180" cy="5461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70039"/>
            </a:solidFill>
          </p:spPr>
        </p:sp>
        <p:sp>
          <p:nvSpPr>
            <p:cNvPr name="TextBox 10" id="10"/>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1" id="11"/>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12" id="12"/>
          <p:cNvSpPr/>
          <p:nvPr/>
        </p:nvSpPr>
        <p:spPr>
          <a:xfrm>
            <a:off x="1109894" y="1526159"/>
            <a:ext cx="781916" cy="0"/>
          </a:xfrm>
          <a:prstGeom prst="line">
            <a:avLst/>
          </a:prstGeom>
          <a:ln cap="flat" w="38100">
            <a:solidFill>
              <a:srgbClr val="062C3D"/>
            </a:solidFill>
            <a:prstDash val="solid"/>
            <a:headEnd type="none" len="sm" w="sm"/>
            <a:tailEnd type="none" len="sm" w="sm"/>
          </a:ln>
        </p:spPr>
      </p:sp>
      <p:sp>
        <p:nvSpPr>
          <p:cNvPr name="Freeform 13" id="13"/>
          <p:cNvSpPr/>
          <p:nvPr/>
        </p:nvSpPr>
        <p:spPr>
          <a:xfrm flipH="false" flipV="false" rot="-5400000">
            <a:off x="15625446" y="279921"/>
            <a:ext cx="681343" cy="793412"/>
          </a:xfrm>
          <a:custGeom>
            <a:avLst/>
            <a:gdLst/>
            <a:ahLst/>
            <a:cxnLst/>
            <a:rect r="r" b="b" t="t" l="l"/>
            <a:pathLst>
              <a:path h="793412" w="681343">
                <a:moveTo>
                  <a:pt x="0" y="0"/>
                </a:moveTo>
                <a:lnTo>
                  <a:pt x="681343" y="0"/>
                </a:lnTo>
                <a:lnTo>
                  <a:pt x="681343" y="793413"/>
                </a:lnTo>
                <a:lnTo>
                  <a:pt x="0" y="7934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4" id="14"/>
          <p:cNvGrpSpPr>
            <a:grpSpLocks noChangeAspect="true"/>
          </p:cNvGrpSpPr>
          <p:nvPr/>
        </p:nvGrpSpPr>
        <p:grpSpPr>
          <a:xfrm rot="0">
            <a:off x="4719080" y="1814068"/>
            <a:ext cx="12969699" cy="7439263"/>
            <a:chOff x="0" y="0"/>
            <a:chExt cx="7981950" cy="4578350"/>
          </a:xfrm>
        </p:grpSpPr>
        <p:sp>
          <p:nvSpPr>
            <p:cNvPr name="Freeform 15" id="15"/>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16" id="16"/>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969696"/>
            </a:solidFill>
          </p:spPr>
        </p:sp>
        <p:sp>
          <p:nvSpPr>
            <p:cNvPr name="Freeform 17" id="17"/>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727171"/>
            </a:solidFill>
          </p:spPr>
        </p:sp>
        <p:sp>
          <p:nvSpPr>
            <p:cNvPr name="Freeform 18" id="18"/>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727171"/>
            </a:solidFill>
          </p:spPr>
        </p:sp>
        <p:sp>
          <p:nvSpPr>
            <p:cNvPr name="Freeform 19" id="19"/>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6"/>
              <a:stretch>
                <a:fillRect l="-2872" t="-2891" r="0" b="-1282"/>
              </a:stretch>
            </a:blipFill>
          </p:spPr>
        </p:sp>
      </p:grpSp>
      <p:grpSp>
        <p:nvGrpSpPr>
          <p:cNvPr name="Group 20" id="20"/>
          <p:cNvGrpSpPr/>
          <p:nvPr/>
        </p:nvGrpSpPr>
        <p:grpSpPr>
          <a:xfrm rot="0">
            <a:off x="6276763" y="7219451"/>
            <a:ext cx="9852554" cy="1226780"/>
            <a:chOff x="0" y="0"/>
            <a:chExt cx="2594911" cy="323103"/>
          </a:xfrm>
        </p:grpSpPr>
        <p:sp>
          <p:nvSpPr>
            <p:cNvPr name="Freeform 21" id="21"/>
            <p:cNvSpPr/>
            <p:nvPr/>
          </p:nvSpPr>
          <p:spPr>
            <a:xfrm flipH="false" flipV="false" rot="0">
              <a:off x="0" y="0"/>
              <a:ext cx="2594911" cy="323103"/>
            </a:xfrm>
            <a:custGeom>
              <a:avLst/>
              <a:gdLst/>
              <a:ahLst/>
              <a:cxnLst/>
              <a:rect r="r" b="b" t="t" l="l"/>
              <a:pathLst>
                <a:path h="323103" w="2594911">
                  <a:moveTo>
                    <a:pt x="0" y="0"/>
                  </a:moveTo>
                  <a:lnTo>
                    <a:pt x="2594911" y="0"/>
                  </a:lnTo>
                  <a:lnTo>
                    <a:pt x="2594911" y="323103"/>
                  </a:lnTo>
                  <a:lnTo>
                    <a:pt x="0" y="323103"/>
                  </a:lnTo>
                  <a:close/>
                </a:path>
              </a:pathLst>
            </a:custGeom>
            <a:solidFill>
              <a:srgbClr val="EBEBEB"/>
            </a:solidFill>
          </p:spPr>
        </p:sp>
        <p:sp>
          <p:nvSpPr>
            <p:cNvPr name="TextBox 22" id="22"/>
            <p:cNvSpPr txBox="true"/>
            <p:nvPr/>
          </p:nvSpPr>
          <p:spPr>
            <a:xfrm>
              <a:off x="0" y="-47625"/>
              <a:ext cx="2594911" cy="370728"/>
            </a:xfrm>
            <a:prstGeom prst="rect">
              <a:avLst/>
            </a:prstGeom>
          </p:spPr>
          <p:txBody>
            <a:bodyPr anchor="ctr" rtlCol="false" tIns="50800" lIns="50800" bIns="50800" rIns="50800"/>
            <a:lstStyle/>
            <a:p>
              <a:pPr algn="ctr">
                <a:lnSpc>
                  <a:spcPts val="2800"/>
                </a:lnSpc>
              </a:pPr>
            </a:p>
          </p:txBody>
        </p:sp>
      </p:grpSp>
      <p:sp>
        <p:nvSpPr>
          <p:cNvPr name="TextBox 23" id="23"/>
          <p:cNvSpPr txBox="true"/>
          <p:nvPr/>
        </p:nvSpPr>
        <p:spPr>
          <a:xfrm rot="0">
            <a:off x="1109894" y="383581"/>
            <a:ext cx="9602781" cy="784225"/>
          </a:xfrm>
          <a:prstGeom prst="rect">
            <a:avLst/>
          </a:prstGeom>
        </p:spPr>
        <p:txBody>
          <a:bodyPr anchor="t" rtlCol="false" tIns="0" lIns="0" bIns="0" rIns="0">
            <a:spAutoFit/>
          </a:bodyPr>
          <a:lstStyle/>
          <a:p>
            <a:pPr>
              <a:lnSpc>
                <a:spcPts val="6049"/>
              </a:lnSpc>
            </a:pPr>
            <a:r>
              <a:rPr lang="en-US" sz="5499">
                <a:solidFill>
                  <a:srgbClr val="FFFFFF"/>
                </a:solidFill>
                <a:latin typeface="Montserrat Classic Bold"/>
              </a:rPr>
              <a:t>MOCKUP</a:t>
            </a:r>
          </a:p>
        </p:txBody>
      </p:sp>
      <p:sp>
        <p:nvSpPr>
          <p:cNvPr name="TextBox 24" id="24"/>
          <p:cNvSpPr txBox="true"/>
          <p:nvPr/>
        </p:nvSpPr>
        <p:spPr>
          <a:xfrm rot="0">
            <a:off x="1284096" y="3030785"/>
            <a:ext cx="3434985" cy="1073152"/>
          </a:xfrm>
          <a:prstGeom prst="rect">
            <a:avLst/>
          </a:prstGeom>
        </p:spPr>
        <p:txBody>
          <a:bodyPr anchor="t" rtlCol="false" tIns="0" lIns="0" bIns="0" rIns="0">
            <a:spAutoFit/>
          </a:bodyPr>
          <a:lstStyle/>
          <a:p>
            <a:pPr>
              <a:lnSpc>
                <a:spcPts val="2857"/>
              </a:lnSpc>
            </a:pPr>
            <a:r>
              <a:rPr lang="en-US" sz="1904">
                <a:solidFill>
                  <a:srgbClr val="062C3D"/>
                </a:solidFill>
                <a:latin typeface="Montserrat"/>
              </a:rPr>
              <a:t>Di bagian contact berisi </a:t>
            </a:r>
          </a:p>
          <a:p>
            <a:pPr>
              <a:lnSpc>
                <a:spcPts val="2857"/>
              </a:lnSpc>
            </a:pPr>
            <a:r>
              <a:rPr lang="en-US" sz="1904">
                <a:solidFill>
                  <a:srgbClr val="062C3D"/>
                </a:solidFill>
                <a:latin typeface="Montserrat"/>
              </a:rPr>
              <a:t>kontak - kontak yang </a:t>
            </a:r>
          </a:p>
          <a:p>
            <a:pPr>
              <a:lnSpc>
                <a:spcPts val="2857"/>
              </a:lnSpc>
            </a:pPr>
            <a:r>
              <a:rPr lang="en-US" sz="1904">
                <a:solidFill>
                  <a:srgbClr val="062C3D"/>
                </a:solidFill>
                <a:latin typeface="Montserrat"/>
              </a:rPr>
              <a:t>dapat dihubungi oleh user .</a:t>
            </a:r>
          </a:p>
        </p:txBody>
      </p:sp>
      <p:sp>
        <p:nvSpPr>
          <p:cNvPr name="TextBox 25" id="25"/>
          <p:cNvSpPr txBox="true"/>
          <p:nvPr/>
        </p:nvSpPr>
        <p:spPr>
          <a:xfrm rot="0">
            <a:off x="1269515" y="2558137"/>
            <a:ext cx="4950098" cy="312209"/>
          </a:xfrm>
          <a:prstGeom prst="rect">
            <a:avLst/>
          </a:prstGeom>
        </p:spPr>
        <p:txBody>
          <a:bodyPr anchor="t" rtlCol="false" tIns="0" lIns="0" bIns="0" rIns="0">
            <a:spAutoFit/>
          </a:bodyPr>
          <a:lstStyle/>
          <a:p>
            <a:pPr>
              <a:lnSpc>
                <a:spcPts val="2380"/>
              </a:lnSpc>
            </a:pPr>
            <a:r>
              <a:rPr lang="en-US" sz="2380">
                <a:solidFill>
                  <a:srgbClr val="062C3D"/>
                </a:solidFill>
                <a:latin typeface="Montserrat Bold"/>
              </a:rPr>
              <a:t>MENU UTAMA</a:t>
            </a:r>
          </a:p>
        </p:txBody>
      </p:sp>
      <p:sp>
        <p:nvSpPr>
          <p:cNvPr name="TextBox 26" id="26"/>
          <p:cNvSpPr txBox="true"/>
          <p:nvPr/>
        </p:nvSpPr>
        <p:spPr>
          <a:xfrm rot="0">
            <a:off x="308329" y="2555022"/>
            <a:ext cx="691448" cy="369208"/>
          </a:xfrm>
          <a:prstGeom prst="rect">
            <a:avLst/>
          </a:prstGeom>
        </p:spPr>
        <p:txBody>
          <a:bodyPr anchor="t" rtlCol="false" tIns="0" lIns="0" bIns="0" rIns="0">
            <a:spAutoFit/>
          </a:bodyPr>
          <a:lstStyle/>
          <a:p>
            <a:pPr>
              <a:lnSpc>
                <a:spcPts val="2857"/>
              </a:lnSpc>
            </a:pPr>
            <a:r>
              <a:rPr lang="en-US" sz="2857">
                <a:solidFill>
                  <a:srgbClr val="0CA3B3"/>
                </a:solidFill>
                <a:latin typeface="Montserrat Bold"/>
              </a:rPr>
              <a:t>01</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DAGBPdHrwwI</dc:identifier>
  <dcterms:modified xsi:type="dcterms:W3CDTF">2011-08-01T06:04:30Z</dcterms:modified>
  <cp:revision>1</cp:revision>
  <dc:title>Presentasi Bisnis Hijau Tua Hijau Muda Putih Geometris Korporat Presentasi Internal Perusahaan</dc:title>
</cp:coreProperties>
</file>

<file path=docProps/thumbnail.jpeg>
</file>